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306" r:id="rId3"/>
    <p:sldId id="308" r:id="rId4"/>
    <p:sldId id="335" r:id="rId5"/>
    <p:sldId id="310" r:id="rId6"/>
    <p:sldId id="347" r:id="rId7"/>
    <p:sldId id="353" r:id="rId8"/>
    <p:sldId id="354" r:id="rId9"/>
    <p:sldId id="355" r:id="rId10"/>
    <p:sldId id="358" r:id="rId11"/>
    <p:sldId id="356" r:id="rId12"/>
    <p:sldId id="357" r:id="rId13"/>
    <p:sldId id="352" r:id="rId14"/>
    <p:sldId id="348" r:id="rId15"/>
    <p:sldId id="350" r:id="rId16"/>
    <p:sldId id="341" r:id="rId17"/>
    <p:sldId id="342" r:id="rId18"/>
    <p:sldId id="343" r:id="rId19"/>
    <p:sldId id="344" r:id="rId20"/>
    <p:sldId id="345" r:id="rId21"/>
    <p:sldId id="346" r:id="rId22"/>
    <p:sldId id="359" r:id="rId23"/>
    <p:sldId id="360" r:id="rId24"/>
    <p:sldId id="327" r:id="rId25"/>
    <p:sldId id="289" r:id="rId26"/>
    <p:sldId id="339" r:id="rId27"/>
  </p:sldIdLst>
  <p:sldSz cx="9144000" cy="5143500" type="screen16x9"/>
  <p:notesSz cx="6858000" cy="9144000"/>
  <p:embeddedFontLst>
    <p:embeddedFont>
      <p:font typeface="Abel" charset="0"/>
      <p:regular r:id="rId29"/>
    </p:embeddedFont>
    <p:embeddedFont>
      <p:font typeface="SimSun" pitchFamily="2" charset="-122"/>
      <p:regular r:id="rId30"/>
    </p:embeddedFont>
    <p:embeddedFont>
      <p:font typeface="Tahoma" pitchFamily="34" charset="0"/>
      <p:regular r:id="rId31"/>
      <p:bold r:id="rId32"/>
    </p:embeddedFont>
    <p:embeddedFont>
      <p:font typeface="Staatliches" charset="0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55EBB-635E-2D78-5B3B-470BF1F9D382}" v="2" dt="2021-04-13T22:59:46.170"/>
    <p1510:client id="{F502F06B-9E5F-4873-A01D-377BEB27B50A}" v="363" dt="2021-04-13T12:50:43.095"/>
  </p1510:revLst>
</p1510:revInfo>
</file>

<file path=ppt/tableStyles.xml><?xml version="1.0" encoding="utf-8"?>
<a:tblStyleLst xmlns:a="http://schemas.openxmlformats.org/drawingml/2006/main" def="{BCFFB94D-0C9C-4328-BA77-2BFAA51C05CA}">
  <a:tblStyle styleId="{BCFFB94D-0C9C-4328-BA77-2BFAA51C05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3792" autoAdjust="0"/>
  </p:normalViewPr>
  <p:slideViewPr>
    <p:cSldViewPr snapToGrid="0">
      <p:cViewPr>
        <p:scale>
          <a:sx n="90" d="100"/>
          <a:sy n="90" d="100"/>
        </p:scale>
        <p:origin x="-798" y="-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71471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416fa8cc_1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416fa8cc_1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8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19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53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536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021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9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b20e2230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6b20e2230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858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b20e22304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6b20e22304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45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Arial"/>
              <a:buNone/>
              <a:defRPr/>
            </a:pPr>
            <a:r>
              <a:rPr lang="en-US" sz="1200" b="1" dirty="0">
                <a:solidFill>
                  <a:schemeClr val="tx1"/>
                </a:solidFill>
                <a:latin typeface="Staatliches" panose="020B0604020202020204" charset="0"/>
                <a:cs typeface="Calibri" panose="020F0502020204030204" pitchFamily="34" charset="0"/>
              </a:rPr>
              <a:t>210 </a:t>
            </a:r>
            <a:r>
              <a:rPr lang="en-US" b="1" dirty="0">
                <a:solidFill>
                  <a:schemeClr val="tx1"/>
                </a:solidFill>
                <a:latin typeface="Abel" panose="020B0604020202020204" charset="0"/>
                <a:cs typeface="Calibri" panose="020F0502020204030204" pitchFamily="34" charset="0"/>
              </a:rPr>
              <a:t>countries  around the world have reported more than </a:t>
            </a:r>
            <a:r>
              <a:rPr lang="en-US" sz="1200" b="1" dirty="0">
                <a:solidFill>
                  <a:schemeClr val="tx1"/>
                </a:solidFill>
                <a:latin typeface="Staatliches" panose="020B0604020202020204" charset="0"/>
                <a:cs typeface="Calibri" panose="020F0502020204030204" pitchFamily="34" charset="0"/>
              </a:rPr>
              <a:t>three million infected people </a:t>
            </a:r>
            <a:r>
              <a:rPr lang="en-US" b="1" dirty="0">
                <a:solidFill>
                  <a:schemeClr val="tx1"/>
                </a:solidFill>
                <a:latin typeface="Abel" panose="020B0604020202020204" charset="0"/>
                <a:cs typeface="Calibri" panose="020F0502020204030204" pitchFamily="34" charset="0"/>
              </a:rPr>
              <a:t>including more than </a:t>
            </a:r>
            <a:r>
              <a:rPr lang="en-US" sz="1200" b="1" dirty="0">
                <a:solidFill>
                  <a:schemeClr val="tx1"/>
                </a:solidFill>
                <a:latin typeface="Staatliches" panose="020B0604020202020204" charset="0"/>
                <a:cs typeface="Calibri" panose="020F0502020204030204" pitchFamily="34" charset="0"/>
              </a:rPr>
              <a:t>two hundred thousand deaths </a:t>
            </a:r>
            <a:r>
              <a:rPr lang="en-US" b="1" dirty="0">
                <a:solidFill>
                  <a:schemeClr val="tx1"/>
                </a:solidFill>
                <a:latin typeface="Abel" panose="020B0604020202020204" charset="0"/>
                <a:cs typeface="Calibri" panose="020F0502020204030204" pitchFamily="34" charset="0"/>
              </a:rPr>
              <a:t>[1]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tx1"/>
                </a:solidFill>
                <a:latin typeface="Staatliches" panose="020B0604020202020204" charset="0"/>
                <a:cs typeface="Calibri" panose="020F0502020204030204" pitchFamily="34" charset="0"/>
              </a:rPr>
              <a:t>Current Situation: Washing hands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90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2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2ad50bcc1_0_36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2ad50bcc1_0_36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62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its worn</a:t>
            </a:r>
          </a:p>
          <a:p>
            <a:r>
              <a:rPr lang="en-US" dirty="0"/>
              <a:t>Mention that both temperature and pulse oximeter are able to read through cloth covering</a:t>
            </a:r>
          </a:p>
          <a:p>
            <a:r>
              <a:rPr lang="en-US" b="1" dirty="0"/>
              <a:t>PIR: </a:t>
            </a:r>
            <a:r>
              <a:rPr lang="en-US" dirty="0"/>
              <a:t>Specific maximum range, which is 2 meters , and angle (&lt;120)</a:t>
            </a:r>
          </a:p>
        </p:txBody>
      </p:sp>
    </p:spTree>
    <p:extLst>
      <p:ext uri="{BB962C8B-B14F-4D97-AF65-F5344CB8AC3E}">
        <p14:creationId xmlns:p14="http://schemas.microsoft.com/office/powerpoint/2010/main" val="268116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Mention reason for two Arduinos in final product.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Whole back piece with straps is detachable so that front material can get cleaned.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258fe2df3_0_3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8258fe2df3_0_3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8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0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3400" y="733893"/>
            <a:ext cx="3858600" cy="361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3222" y="4289471"/>
            <a:ext cx="38586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713175" y="539500"/>
            <a:ext cx="7717500" cy="103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3066000" y="576853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175" y="2114893"/>
            <a:ext cx="4177500" cy="235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713175" y="1353750"/>
            <a:ext cx="7717500" cy="2436000"/>
          </a:xfrm>
          <a:prstGeom prst="roundRect">
            <a:avLst>
              <a:gd name="adj" fmla="val 202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872600" y="2975975"/>
            <a:ext cx="5387400" cy="4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872350" y="1732775"/>
            <a:ext cx="53874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32525" y="1298013"/>
            <a:ext cx="76746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dk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Headline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713175" y="40426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 flipH="1">
            <a:off x="2447400" y="2305050"/>
            <a:ext cx="4249200" cy="175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 flipH="1">
            <a:off x="1839450" y="4091575"/>
            <a:ext cx="5465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61300" y="807733"/>
            <a:ext cx="2021400" cy="104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R="27432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7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75866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solidFill>
          <a:schemeClr val="dk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720200" y="3804853"/>
            <a:ext cx="2151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2"/>
          </p:nvPr>
        </p:nvSpPr>
        <p:spPr>
          <a:xfrm>
            <a:off x="3491522" y="3804843"/>
            <a:ext cx="2151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713175" y="539500"/>
            <a:ext cx="7717500" cy="56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6272507" y="3804853"/>
            <a:ext cx="2151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4"/>
          </p:nvPr>
        </p:nvSpPr>
        <p:spPr>
          <a:xfrm>
            <a:off x="720200" y="2151635"/>
            <a:ext cx="2151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3428875" y="2151625"/>
            <a:ext cx="22767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6"/>
          </p:nvPr>
        </p:nvSpPr>
        <p:spPr>
          <a:xfrm>
            <a:off x="6272507" y="2151635"/>
            <a:ext cx="2151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7"/>
          </p:nvPr>
        </p:nvSpPr>
        <p:spPr>
          <a:xfrm>
            <a:off x="1386225" y="3430900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8"/>
          </p:nvPr>
        </p:nvSpPr>
        <p:spPr>
          <a:xfrm>
            <a:off x="4157484" y="3430900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9"/>
          </p:nvPr>
        </p:nvSpPr>
        <p:spPr>
          <a:xfrm>
            <a:off x="6938476" y="3430900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3"/>
          </p:nvPr>
        </p:nvSpPr>
        <p:spPr>
          <a:xfrm>
            <a:off x="1386225" y="1777675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4"/>
          </p:nvPr>
        </p:nvSpPr>
        <p:spPr>
          <a:xfrm>
            <a:off x="4157495" y="1777675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5"/>
          </p:nvPr>
        </p:nvSpPr>
        <p:spPr>
          <a:xfrm>
            <a:off x="6938476" y="1777675"/>
            <a:ext cx="819300" cy="37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3954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taatliches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7" r:id="rId4"/>
    <p:sldLayoutId id="2147483660" r:id="rId5"/>
    <p:sldLayoutId id="2147483668" r:id="rId6"/>
    <p:sldLayoutId id="2147483670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D56518-2AA2-4C91-87E6-2AE8EFC5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84" y="1568195"/>
            <a:ext cx="6204492" cy="3381234"/>
          </a:xfrm>
          <a:prstGeom prst="rect">
            <a:avLst/>
          </a:prstGeom>
        </p:spPr>
      </p:pic>
      <p:sp>
        <p:nvSpPr>
          <p:cNvPr id="126" name="Google Shape;126;p27"/>
          <p:cNvSpPr/>
          <p:nvPr/>
        </p:nvSpPr>
        <p:spPr>
          <a:xfrm>
            <a:off x="1200352" y="957644"/>
            <a:ext cx="6112757" cy="10888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07FE3D-47BA-4BE4-9D66-C6D5C67BFACD}"/>
              </a:ext>
            </a:extLst>
          </p:cNvPr>
          <p:cNvSpPr txBox="1"/>
          <p:nvPr/>
        </p:nvSpPr>
        <p:spPr>
          <a:xfrm>
            <a:off x="-373114" y="-35957"/>
            <a:ext cx="9517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Staatliches" panose="020B0604020202020204" charset="0"/>
              </a:rPr>
              <a:t>FINAL Report</a:t>
            </a:r>
          </a:p>
          <a:p>
            <a:pPr algn="ctr"/>
            <a:r>
              <a:rPr lang="en-US" sz="3200" dirty="0">
                <a:solidFill>
                  <a:schemeClr val="accent5"/>
                </a:solidFill>
                <a:latin typeface="Staatliches" panose="020B0604020202020204" charset="0"/>
              </a:rPr>
              <a:t>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E27C69-0DDE-40D4-AEB6-EF7B58344FC4}"/>
              </a:ext>
            </a:extLst>
          </p:cNvPr>
          <p:cNvSpPr txBox="1"/>
          <p:nvPr/>
        </p:nvSpPr>
        <p:spPr>
          <a:xfrm>
            <a:off x="8537097" y="4679231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C84986-15D1-4BE2-A031-584C178DFB46}"/>
              </a:ext>
            </a:extLst>
          </p:cNvPr>
          <p:cNvSpPr txBox="1"/>
          <p:nvPr/>
        </p:nvSpPr>
        <p:spPr>
          <a:xfrm>
            <a:off x="2506973" y="2009522"/>
            <a:ext cx="4130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/>
                </a:solidFill>
                <a:latin typeface="Staatliches" panose="020B0604020202020204" charset="0"/>
              </a:rPr>
              <a:t>Social Distancing and Vital Monitoring Mask</a:t>
            </a:r>
          </a:p>
        </p:txBody>
      </p:sp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 flipH="1">
            <a:off x="2261094" y="965641"/>
            <a:ext cx="4621812" cy="1261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8000" b="1" cap="all" dirty="0">
                <a:solidFill>
                  <a:srgbClr val="002060"/>
                </a:solidFill>
              </a:rPr>
              <a:t>SDVM Mask</a:t>
            </a:r>
            <a:endParaRPr sz="8000" dirty="0"/>
          </a:p>
        </p:txBody>
      </p:sp>
    </p:spTree>
  </p:cSld>
  <p:clrMapOvr>
    <a:masterClrMapping/>
  </p:clrMapOvr>
  <p:transition spd="slow" advTm="18984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8044" y="456649"/>
            <a:ext cx="4620979" cy="3297203"/>
            <a:chOff x="678600" y="0"/>
            <a:chExt cx="5265000" cy="41268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8" t="16292" r="8" b="8444"/>
            <a:stretch/>
          </p:blipFill>
          <p:spPr bwMode="auto">
            <a:xfrm>
              <a:off x="713250" y="2190750"/>
              <a:ext cx="5223549" cy="193608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9" r="1388" b="12462"/>
            <a:stretch/>
          </p:blipFill>
          <p:spPr bwMode="auto">
            <a:xfrm>
              <a:off x="678600" y="0"/>
              <a:ext cx="5265000" cy="22034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Subtitle 4"/>
          <p:cNvSpPr txBox="1">
            <a:spLocks/>
          </p:cNvSpPr>
          <p:nvPr/>
        </p:nvSpPr>
        <p:spPr>
          <a:xfrm flipH="1">
            <a:off x="4967588" y="4092599"/>
            <a:ext cx="3858600" cy="418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Staatliches" panose="020B0604020202020204" charset="0"/>
              </a:rPr>
              <a:t>2 . Testing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taatliches" panose="020B0604020202020204" charset="0"/>
              </a:rPr>
              <a:t>MAX30100</a:t>
            </a:r>
            <a:r>
              <a:rPr lang="en-US" sz="2800" b="1" dirty="0">
                <a:latin typeface="Staatliches" panose="020B0604020202020204" charset="0"/>
              </a:rPr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220151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 flipH="1">
            <a:off x="270460" y="4318347"/>
            <a:ext cx="3858600" cy="418200"/>
          </a:xfrm>
        </p:spPr>
        <p:txBody>
          <a:bodyPr/>
          <a:lstStyle/>
          <a:p>
            <a:r>
              <a:rPr lang="en-US" sz="2800" b="1" dirty="0">
                <a:latin typeface="Staatliches" panose="020B0604020202020204" charset="0"/>
              </a:rPr>
              <a:t>3.  Testing </a:t>
            </a:r>
            <a:r>
              <a:rPr lang="en-US" sz="2800" b="1" dirty="0">
                <a:solidFill>
                  <a:schemeClr val="accent5"/>
                </a:solidFill>
                <a:latin typeface="Staatliches" panose="020B0604020202020204" charset="0"/>
              </a:rPr>
              <a:t>PIR</a:t>
            </a:r>
            <a:r>
              <a:rPr lang="en-US" sz="2800" b="1" dirty="0">
                <a:latin typeface="Staatliches" panose="020B0604020202020204" charset="0"/>
              </a:rPr>
              <a:t> Sensor</a:t>
            </a:r>
            <a:endParaRPr lang="en-US" sz="28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9" y="555556"/>
            <a:ext cx="3782728" cy="326567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45" y="555556"/>
            <a:ext cx="3771900" cy="32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1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 flipH="1">
            <a:off x="376338" y="4077715"/>
            <a:ext cx="3858600" cy="418200"/>
          </a:xfrm>
        </p:spPr>
        <p:txBody>
          <a:bodyPr/>
          <a:lstStyle/>
          <a:p>
            <a:r>
              <a:rPr lang="en-US" sz="2800" b="1" dirty="0">
                <a:latin typeface="Staatliches" panose="020B0604020202020204" charset="0"/>
              </a:rPr>
              <a:t>4. </a:t>
            </a:r>
            <a:r>
              <a:rPr lang="en-US" sz="2800" b="1" dirty="0">
                <a:solidFill>
                  <a:schemeClr val="accent5"/>
                </a:solidFill>
                <a:latin typeface="Staatliches" panose="020B0604020202020204" charset="0"/>
              </a:rPr>
              <a:t>Bluetooth</a:t>
            </a:r>
            <a:r>
              <a:rPr lang="en-US" sz="2800" b="1" dirty="0">
                <a:latin typeface="Staatliches" panose="020B0604020202020204" charset="0"/>
              </a:rPr>
              <a:t> Testing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44671" t="12532" r="9537" b="35696"/>
          <a:stretch/>
        </p:blipFill>
        <p:spPr bwMode="auto">
          <a:xfrm>
            <a:off x="3373203" y="711668"/>
            <a:ext cx="5034915" cy="32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109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D581A57-F2D9-450C-A336-8F1783FB541F}"/>
              </a:ext>
            </a:extLst>
          </p:cNvPr>
          <p:cNvCxnSpPr/>
          <p:nvPr/>
        </p:nvCxnSpPr>
        <p:spPr>
          <a:xfrm flipH="1">
            <a:off x="3364799" y="3423123"/>
            <a:ext cx="583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65E43-9025-4675-BF95-6087F73EB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585166"/>
            <a:ext cx="3642371" cy="953100"/>
          </a:xfrm>
        </p:spPr>
        <p:txBody>
          <a:bodyPr/>
          <a:lstStyle/>
          <a:p>
            <a:r>
              <a:rPr lang="en-US" sz="4800" dirty="0"/>
              <a:t>FINAL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FBF1D1-18F6-43EB-A034-18D062839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0533" y="3284572"/>
            <a:ext cx="1737360" cy="685839"/>
          </a:xfrm>
          <a:solidFill>
            <a:schemeClr val="tx2"/>
          </a:solidFill>
        </p:spPr>
        <p:txBody>
          <a:bodyPr/>
          <a:lstStyle/>
          <a:p>
            <a:pPr marL="0"/>
            <a:r>
              <a:rPr lang="en-US" sz="1800" dirty="0"/>
              <a:t>PIR Sensor at the front of mask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019876-7EDC-48FD-A49F-A2250997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2" y="1681730"/>
            <a:ext cx="3251377" cy="249082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B83F3614-F3E1-4459-9F9E-A6C79254EE08}"/>
              </a:ext>
            </a:extLst>
          </p:cNvPr>
          <p:cNvCxnSpPr>
            <a:cxnSpLocks/>
          </p:cNvCxnSpPr>
          <p:nvPr/>
        </p:nvCxnSpPr>
        <p:spPr>
          <a:xfrm>
            <a:off x="5299969" y="2000490"/>
            <a:ext cx="5070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5B5A479-7C7E-4458-AAC6-1DAEE6E2B2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t="7577" r="4564" b="20702"/>
          <a:stretch/>
        </p:blipFill>
        <p:spPr bwMode="auto">
          <a:xfrm>
            <a:off x="5857998" y="1633492"/>
            <a:ext cx="3116624" cy="1923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8DB59C7C-B5CB-4D9F-980D-8B79EEACA86E}"/>
              </a:ext>
            </a:extLst>
          </p:cNvPr>
          <p:cNvSpPr txBox="1">
            <a:spLocks/>
          </p:cNvSpPr>
          <p:nvPr/>
        </p:nvSpPr>
        <p:spPr>
          <a:xfrm>
            <a:off x="3536891" y="1681730"/>
            <a:ext cx="1860731" cy="1455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algn="ctr"/>
            <a:r>
              <a:rPr lang="en-US" sz="1800" dirty="0"/>
              <a:t>Temperature Sensor and Pulse Oximeter on front of mask from inside</a:t>
            </a:r>
          </a:p>
        </p:txBody>
      </p:sp>
    </p:spTree>
    <p:extLst>
      <p:ext uri="{BB962C8B-B14F-4D97-AF65-F5344CB8AC3E}">
        <p14:creationId xmlns:p14="http://schemas.microsoft.com/office/powerpoint/2010/main" val="197411297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1155D2B-832D-4F55-92EF-57086EDE94EE}"/>
              </a:ext>
            </a:extLst>
          </p:cNvPr>
          <p:cNvCxnSpPr>
            <a:cxnSpLocks/>
          </p:cNvCxnSpPr>
          <p:nvPr/>
        </p:nvCxnSpPr>
        <p:spPr>
          <a:xfrm>
            <a:off x="5299969" y="2000490"/>
            <a:ext cx="5070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65E43-9025-4675-BF95-6087F73EB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585166"/>
            <a:ext cx="3642371" cy="953100"/>
          </a:xfrm>
        </p:spPr>
        <p:txBody>
          <a:bodyPr/>
          <a:lstStyle/>
          <a:p>
            <a:r>
              <a:rPr lang="en-US" sz="4800" dirty="0"/>
              <a:t>FINAL PRODUCT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019876-7EDC-48FD-A49F-A22509971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2" y="1681730"/>
            <a:ext cx="3251377" cy="24908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2D6772B0-E1C2-485D-8E76-0C9B23BED4E6}"/>
              </a:ext>
            </a:extLst>
          </p:cNvPr>
          <p:cNvSpPr txBox="1">
            <a:spLocks/>
          </p:cNvSpPr>
          <p:nvPr/>
        </p:nvSpPr>
        <p:spPr>
          <a:xfrm>
            <a:off x="3435658" y="1720377"/>
            <a:ext cx="1970843" cy="1176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algn="ctr"/>
            <a:r>
              <a:rPr lang="en-US" sz="1800" dirty="0"/>
              <a:t>Battery, Arduino’s, and Bluetooth Module on back piece.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EF6C1C8-F334-4F93-B1F5-4CF8F884D0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t="5358" r="12040" b="15082"/>
          <a:stretch/>
        </p:blipFill>
        <p:spPr bwMode="auto">
          <a:xfrm flipV="1">
            <a:off x="5807012" y="1631426"/>
            <a:ext cx="3125299" cy="2541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C913AF4-2161-44D0-B774-AB0EE32EA0C7}"/>
              </a:ext>
            </a:extLst>
          </p:cNvPr>
          <p:cNvCxnSpPr/>
          <p:nvPr/>
        </p:nvCxnSpPr>
        <p:spPr>
          <a:xfrm flipH="1">
            <a:off x="3364799" y="3423123"/>
            <a:ext cx="583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9854F77B-819F-4CDC-A391-CCE23919E279}"/>
              </a:ext>
            </a:extLst>
          </p:cNvPr>
          <p:cNvSpPr txBox="1">
            <a:spLocks/>
          </p:cNvSpPr>
          <p:nvPr/>
        </p:nvSpPr>
        <p:spPr>
          <a:xfrm>
            <a:off x="3910533" y="3284572"/>
            <a:ext cx="1737360" cy="6858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/>
            <a:r>
              <a:rPr lang="en-US" sz="1800"/>
              <a:t>PIR Sensor at the front of mask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8350756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65E43-9025-4675-BF95-6087F73EB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585166"/>
            <a:ext cx="3642371" cy="953100"/>
          </a:xfrm>
        </p:spPr>
        <p:txBody>
          <a:bodyPr/>
          <a:lstStyle/>
          <a:p>
            <a:r>
              <a:rPr lang="en-US" sz="4800" dirty="0"/>
              <a:t>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34D83E-F7DA-4621-8E32-6E485D1D19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4"/>
          <a:stretch/>
        </p:blipFill>
        <p:spPr bwMode="auto">
          <a:xfrm>
            <a:off x="6449999" y="1616277"/>
            <a:ext cx="1748155" cy="32461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71A141-CA51-475B-8ACC-922C35A5B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02" r="50777"/>
          <a:stretch/>
        </p:blipFill>
        <p:spPr>
          <a:xfrm>
            <a:off x="341905" y="1616277"/>
            <a:ext cx="3114801" cy="32461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25ED3793-78CD-48F2-9DD1-5F7922F535C6}"/>
              </a:ext>
            </a:extLst>
          </p:cNvPr>
          <p:cNvSpPr txBox="1">
            <a:spLocks/>
          </p:cNvSpPr>
          <p:nvPr/>
        </p:nvSpPr>
        <p:spPr>
          <a:xfrm>
            <a:off x="3586578" y="1811045"/>
            <a:ext cx="2734323" cy="2894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6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sz="1800" dirty="0"/>
              <a:t>MIT App Inventor used to build application</a:t>
            </a: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1800" dirty="0"/>
              <a:t>Application displays notifications in case:</a:t>
            </a:r>
          </a:p>
          <a:p>
            <a:pPr marL="457200" lvl="1">
              <a:spcBef>
                <a:spcPts val="0"/>
              </a:spcBef>
              <a:buFont typeface="Abel" panose="020B0604020202020204" charset="0"/>
              <a:buChar char="→"/>
            </a:pPr>
            <a:r>
              <a:rPr lang="en-US" sz="1800" dirty="0"/>
              <a:t>Temperature is high</a:t>
            </a:r>
          </a:p>
          <a:p>
            <a:pPr marL="457200" lvl="1">
              <a:spcBef>
                <a:spcPts val="0"/>
              </a:spcBef>
              <a:buFont typeface="Abel" panose="020B0604020202020204" charset="0"/>
              <a:buChar char="→"/>
            </a:pPr>
            <a:r>
              <a:rPr lang="en-US" sz="1800" dirty="0"/>
              <a:t>Oxygen saturation is low</a:t>
            </a:r>
          </a:p>
          <a:p>
            <a:pPr marL="457200" lvl="1">
              <a:spcBef>
                <a:spcPts val="0"/>
              </a:spcBef>
              <a:buFont typeface="Abel" panose="020B0604020202020204" charset="0"/>
              <a:buChar char="→"/>
            </a:pPr>
            <a:r>
              <a:rPr lang="en-US" sz="1800" dirty="0"/>
              <a:t>Social distancing is compromised </a:t>
            </a:r>
          </a:p>
        </p:txBody>
      </p:sp>
    </p:spTree>
    <p:extLst>
      <p:ext uri="{BB962C8B-B14F-4D97-AF65-F5344CB8AC3E}">
        <p14:creationId xmlns:p14="http://schemas.microsoft.com/office/powerpoint/2010/main" val="272844376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6"/>
          <p:cNvSpPr txBox="1">
            <a:spLocks noGrp="1"/>
          </p:cNvSpPr>
          <p:nvPr>
            <p:ph type="ctrTitle"/>
          </p:nvPr>
        </p:nvSpPr>
        <p:spPr>
          <a:xfrm flipH="1">
            <a:off x="1466555" y="1592749"/>
            <a:ext cx="6490105" cy="17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</a:t>
            </a:r>
            <a:r>
              <a:rPr lang="en" dirty="0"/>
              <a:t>esults and discussion </a:t>
            </a:r>
            <a:endParaRPr dirty="0"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1"/>
          </p:nvPr>
        </p:nvSpPr>
        <p:spPr>
          <a:xfrm flipH="1">
            <a:off x="1835699" y="4014839"/>
            <a:ext cx="5465100" cy="463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Staatliches" panose="020B0604020202020204" charset="0"/>
              </a:rPr>
              <a:t>Testing was conducted on 5 different volunteers! </a:t>
            </a:r>
            <a:endParaRPr lang="ar-SA" dirty="0">
              <a:solidFill>
                <a:schemeClr val="tx1"/>
              </a:solidFill>
              <a:latin typeface="Staatliches" panose="020B0604020202020204" charset="0"/>
            </a:endParaRPr>
          </a:p>
        </p:txBody>
      </p:sp>
      <p:sp>
        <p:nvSpPr>
          <p:cNvPr id="937" name="Google Shape;937;p46"/>
          <p:cNvSpPr txBox="1">
            <a:spLocks noGrp="1"/>
          </p:cNvSpPr>
          <p:nvPr>
            <p:ph type="title" idx="2"/>
          </p:nvPr>
        </p:nvSpPr>
        <p:spPr>
          <a:xfrm flipH="1">
            <a:off x="3603030" y="1310712"/>
            <a:ext cx="2021400" cy="10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938" name="Google Shape;938;p46"/>
          <p:cNvGrpSpPr/>
          <p:nvPr/>
        </p:nvGrpSpPr>
        <p:grpSpPr>
          <a:xfrm>
            <a:off x="595061" y="349235"/>
            <a:ext cx="1620937" cy="1620937"/>
            <a:chOff x="6186996" y="2375625"/>
            <a:chExt cx="1916908" cy="1916908"/>
          </a:xfrm>
        </p:grpSpPr>
        <p:sp>
          <p:nvSpPr>
            <p:cNvPr id="939" name="Google Shape;939;p46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0" name="Google Shape;940;p46"/>
            <p:cNvCxnSpPr>
              <a:stCxn id="939" idx="0"/>
              <a:endCxn id="941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1" name="Google Shape;941;p46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2" name="Google Shape;942;p46"/>
            <p:cNvCxnSpPr>
              <a:stCxn id="943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3" name="Google Shape;943;p46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4" name="Google Shape;944;p46"/>
            <p:cNvCxnSpPr>
              <a:stCxn id="939" idx="2"/>
              <a:endCxn id="945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5" name="Google Shape;945;p46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6" name="Google Shape;946;p46"/>
            <p:cNvCxnSpPr>
              <a:stCxn id="947" idx="0"/>
              <a:endCxn id="939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7" name="Google Shape;947;p46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48" name="Google Shape;948;p46"/>
            <p:cNvCxnSpPr>
              <a:endCxn id="949" idx="4"/>
            </p:cNvCxnSpPr>
            <p:nvPr/>
          </p:nvCxnSpPr>
          <p:spPr>
            <a:xfrm rot="10800000">
              <a:off x="6577478" y="2766192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9" name="Google Shape;949;p46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0" name="Google Shape;950;p46"/>
            <p:cNvCxnSpPr>
              <a:stCxn id="951" idx="0"/>
            </p:cNvCxnSpPr>
            <p:nvPr/>
          </p:nvCxnSpPr>
          <p:spPr>
            <a:xfrm rot="10800000">
              <a:off x="7566853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1" name="Google Shape;951;p46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2" name="Google Shape;952;p46"/>
            <p:cNvCxnSpPr>
              <a:endCxn id="953" idx="4"/>
            </p:cNvCxnSpPr>
            <p:nvPr/>
          </p:nvCxnSpPr>
          <p:spPr>
            <a:xfrm flipH="1">
              <a:off x="6577563" y="3755651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3" name="Google Shape;953;p46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4" name="Google Shape;954;p46"/>
            <p:cNvCxnSpPr>
              <a:stCxn id="955" idx="0"/>
            </p:cNvCxnSpPr>
            <p:nvPr/>
          </p:nvCxnSpPr>
          <p:spPr>
            <a:xfrm flipH="1">
              <a:off x="7566937" y="276627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5" name="Google Shape;955;p46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6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46"/>
          <p:cNvGrpSpPr/>
          <p:nvPr/>
        </p:nvGrpSpPr>
        <p:grpSpPr>
          <a:xfrm>
            <a:off x="7559634" y="1293132"/>
            <a:ext cx="429149" cy="429149"/>
            <a:chOff x="7942477" y="2247857"/>
            <a:chExt cx="429149" cy="429149"/>
          </a:xfrm>
        </p:grpSpPr>
        <p:sp>
          <p:nvSpPr>
            <p:cNvPr id="960" name="Google Shape;960;p46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1" name="Google Shape;961;p46"/>
            <p:cNvCxnSpPr>
              <a:stCxn id="960" idx="0"/>
              <a:endCxn id="962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2" name="Google Shape;962;p46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3" name="Google Shape;963;p46"/>
            <p:cNvCxnSpPr>
              <a:stCxn id="964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4" name="Google Shape;964;p46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5" name="Google Shape;965;p46"/>
            <p:cNvCxnSpPr>
              <a:stCxn id="960" idx="2"/>
              <a:endCxn id="966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6" name="Google Shape;966;p46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7" name="Google Shape;967;p46"/>
            <p:cNvCxnSpPr>
              <a:stCxn id="968" idx="0"/>
              <a:endCxn id="960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8" name="Google Shape;968;p46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9" name="Google Shape;969;p46"/>
            <p:cNvCxnSpPr>
              <a:endCxn id="970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0" name="Google Shape;970;p46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1" name="Google Shape;971;p46"/>
            <p:cNvCxnSpPr>
              <a:stCxn id="972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72" name="Google Shape;972;p46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8" name="Google Shape;978;p46"/>
            <p:cNvCxnSpPr>
              <a:stCxn id="973" idx="4"/>
              <a:endCxn id="960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46"/>
            <p:cNvCxnSpPr>
              <a:stCxn id="974" idx="0"/>
              <a:endCxn id="960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0" name="Google Shape;980;p46"/>
          <p:cNvGrpSpPr/>
          <p:nvPr/>
        </p:nvGrpSpPr>
        <p:grpSpPr>
          <a:xfrm>
            <a:off x="7724368" y="2882375"/>
            <a:ext cx="771309" cy="771309"/>
            <a:chOff x="7942477" y="2247857"/>
            <a:chExt cx="429149" cy="429149"/>
          </a:xfrm>
        </p:grpSpPr>
        <p:sp>
          <p:nvSpPr>
            <p:cNvPr id="981" name="Google Shape;981;p46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2" name="Google Shape;982;p46"/>
            <p:cNvCxnSpPr>
              <a:stCxn id="981" idx="0"/>
              <a:endCxn id="983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3" name="Google Shape;983;p46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4" name="Google Shape;984;p46"/>
            <p:cNvCxnSpPr>
              <a:stCxn id="985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5" name="Google Shape;985;p46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6" name="Google Shape;986;p46"/>
            <p:cNvCxnSpPr>
              <a:stCxn id="981" idx="2"/>
              <a:endCxn id="987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7" name="Google Shape;987;p46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8" name="Google Shape;988;p46"/>
            <p:cNvCxnSpPr>
              <a:stCxn id="989" idx="0"/>
              <a:endCxn id="981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89" name="Google Shape;989;p46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0" name="Google Shape;990;p46"/>
            <p:cNvCxnSpPr>
              <a:endCxn id="991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1" name="Google Shape;991;p46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2" name="Google Shape;992;p46"/>
            <p:cNvCxnSpPr>
              <a:stCxn id="993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3" name="Google Shape;993;p46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99" name="Google Shape;999;p46"/>
            <p:cNvCxnSpPr>
              <a:stCxn id="994" idx="4"/>
              <a:endCxn id="981" idx="3"/>
            </p:cNvCxnSpPr>
            <p:nvPr/>
          </p:nvCxnSpPr>
          <p:spPr>
            <a:xfrm>
              <a:off x="8157062" y="2282657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46"/>
            <p:cNvCxnSpPr>
              <a:stCxn id="995" idx="0"/>
              <a:endCxn id="981" idx="7"/>
            </p:cNvCxnSpPr>
            <p:nvPr/>
          </p:nvCxnSpPr>
          <p:spPr>
            <a:xfrm rot="10800000">
              <a:off x="8157062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7" name="Google Shape;1928;p59"/>
          <p:cNvGrpSpPr/>
          <p:nvPr/>
        </p:nvGrpSpPr>
        <p:grpSpPr>
          <a:xfrm>
            <a:off x="3354816" y="3065743"/>
            <a:ext cx="644318" cy="892782"/>
            <a:chOff x="2155752" y="1455200"/>
            <a:chExt cx="1116532" cy="1381692"/>
          </a:xfrm>
        </p:grpSpPr>
        <p:sp>
          <p:nvSpPr>
            <p:cNvPr id="258" name="Google Shape;1929;p59"/>
            <p:cNvSpPr/>
            <p:nvPr/>
          </p:nvSpPr>
          <p:spPr>
            <a:xfrm>
              <a:off x="2304579" y="1543477"/>
              <a:ext cx="686054" cy="826902"/>
            </a:xfrm>
            <a:custGeom>
              <a:avLst/>
              <a:gdLst/>
              <a:ahLst/>
              <a:cxnLst/>
              <a:rect l="l" t="t" r="r" b="b"/>
              <a:pathLst>
                <a:path w="37014" h="44613" extrusionOk="0">
                  <a:moveTo>
                    <a:pt x="18507" y="1"/>
                  </a:moveTo>
                  <a:cubicBezTo>
                    <a:pt x="8285" y="1"/>
                    <a:pt x="1" y="8934"/>
                    <a:pt x="1" y="19949"/>
                  </a:cubicBezTo>
                  <a:cubicBezTo>
                    <a:pt x="1" y="36597"/>
                    <a:pt x="8285" y="44613"/>
                    <a:pt x="18507" y="44613"/>
                  </a:cubicBezTo>
                  <a:cubicBezTo>
                    <a:pt x="28724" y="44613"/>
                    <a:pt x="37013" y="37488"/>
                    <a:pt x="37013" y="19949"/>
                  </a:cubicBezTo>
                  <a:cubicBezTo>
                    <a:pt x="37013" y="8934"/>
                    <a:pt x="28724" y="1"/>
                    <a:pt x="18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30;p59"/>
            <p:cNvSpPr/>
            <p:nvPr/>
          </p:nvSpPr>
          <p:spPr>
            <a:xfrm>
              <a:off x="2529876" y="2213516"/>
              <a:ext cx="235432" cy="466341"/>
            </a:xfrm>
            <a:custGeom>
              <a:avLst/>
              <a:gdLst/>
              <a:ahLst/>
              <a:cxnLst/>
              <a:rect l="l" t="t" r="r" b="b"/>
              <a:pathLst>
                <a:path w="12702" h="25160" extrusionOk="0">
                  <a:moveTo>
                    <a:pt x="0" y="0"/>
                  </a:moveTo>
                  <a:lnTo>
                    <a:pt x="0" y="25159"/>
                  </a:lnTo>
                  <a:lnTo>
                    <a:pt x="12702" y="25159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31;p59"/>
            <p:cNvSpPr/>
            <p:nvPr/>
          </p:nvSpPr>
          <p:spPr>
            <a:xfrm>
              <a:off x="2293570" y="2413627"/>
              <a:ext cx="718546" cy="354982"/>
            </a:xfrm>
            <a:custGeom>
              <a:avLst/>
              <a:gdLst/>
              <a:ahLst/>
              <a:cxnLst/>
              <a:rect l="l" t="t" r="r" b="b"/>
              <a:pathLst>
                <a:path w="38767" h="19152" extrusionOk="0">
                  <a:moveTo>
                    <a:pt x="19101" y="0"/>
                  </a:moveTo>
                  <a:cubicBezTo>
                    <a:pt x="8698" y="0"/>
                    <a:pt x="1" y="13361"/>
                    <a:pt x="1" y="18943"/>
                  </a:cubicBezTo>
                  <a:lnTo>
                    <a:pt x="19101" y="19152"/>
                  </a:lnTo>
                  <a:lnTo>
                    <a:pt x="38202" y="19152"/>
                  </a:lnTo>
                  <a:cubicBezTo>
                    <a:pt x="38767" y="14362"/>
                    <a:pt x="29579" y="0"/>
                    <a:pt x="1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32;p59"/>
            <p:cNvSpPr/>
            <p:nvPr/>
          </p:nvSpPr>
          <p:spPr>
            <a:xfrm>
              <a:off x="2155752" y="1930391"/>
              <a:ext cx="257729" cy="276190"/>
            </a:xfrm>
            <a:custGeom>
              <a:avLst/>
              <a:gdLst/>
              <a:ahLst/>
              <a:cxnLst/>
              <a:rect l="l" t="t" r="r" b="b"/>
              <a:pathLst>
                <a:path w="13905" h="14901" extrusionOk="0">
                  <a:moveTo>
                    <a:pt x="6276" y="1"/>
                  </a:moveTo>
                  <a:cubicBezTo>
                    <a:pt x="5654" y="1"/>
                    <a:pt x="5033" y="119"/>
                    <a:pt x="4433" y="367"/>
                  </a:cubicBezTo>
                  <a:cubicBezTo>
                    <a:pt x="1364" y="1638"/>
                    <a:pt x="1" y="5838"/>
                    <a:pt x="1392" y="9750"/>
                  </a:cubicBezTo>
                  <a:cubicBezTo>
                    <a:pt x="2511" y="12899"/>
                    <a:pt x="5071" y="14900"/>
                    <a:pt x="7630" y="14900"/>
                  </a:cubicBezTo>
                  <a:cubicBezTo>
                    <a:pt x="8251" y="14900"/>
                    <a:pt x="8872" y="14782"/>
                    <a:pt x="9473" y="14534"/>
                  </a:cubicBezTo>
                  <a:cubicBezTo>
                    <a:pt x="12546" y="13265"/>
                    <a:pt x="13904" y="9065"/>
                    <a:pt x="12514" y="5151"/>
                  </a:cubicBezTo>
                  <a:cubicBezTo>
                    <a:pt x="11394" y="2003"/>
                    <a:pt x="8835" y="1"/>
                    <a:pt x="6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33;p59"/>
            <p:cNvSpPr/>
            <p:nvPr/>
          </p:nvSpPr>
          <p:spPr>
            <a:xfrm>
              <a:off x="2883169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4" y="1"/>
                  </a:moveTo>
                  <a:cubicBezTo>
                    <a:pt x="5075" y="1"/>
                    <a:pt x="2515" y="2003"/>
                    <a:pt x="1396" y="5151"/>
                  </a:cubicBezTo>
                  <a:cubicBezTo>
                    <a:pt x="1" y="9065"/>
                    <a:pt x="1364" y="13265"/>
                    <a:pt x="4438" y="14534"/>
                  </a:cubicBezTo>
                  <a:cubicBezTo>
                    <a:pt x="5038" y="14782"/>
                    <a:pt x="5659" y="14900"/>
                    <a:pt x="6281" y="14900"/>
                  </a:cubicBezTo>
                  <a:cubicBezTo>
                    <a:pt x="8839" y="14900"/>
                    <a:pt x="11399" y="12899"/>
                    <a:pt x="12518" y="9750"/>
                  </a:cubicBezTo>
                  <a:cubicBezTo>
                    <a:pt x="13909" y="5838"/>
                    <a:pt x="12546" y="1638"/>
                    <a:pt x="9477" y="367"/>
                  </a:cubicBezTo>
                  <a:cubicBezTo>
                    <a:pt x="8877" y="119"/>
                    <a:pt x="8255" y="1"/>
                    <a:pt x="7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34;p59"/>
            <p:cNvSpPr/>
            <p:nvPr/>
          </p:nvSpPr>
          <p:spPr>
            <a:xfrm>
              <a:off x="2331990" y="1924553"/>
              <a:ext cx="623684" cy="463097"/>
            </a:xfrm>
            <a:custGeom>
              <a:avLst/>
              <a:gdLst/>
              <a:ahLst/>
              <a:cxnLst/>
              <a:rect l="l" t="t" r="r" b="b"/>
              <a:pathLst>
                <a:path w="33649" h="24985" extrusionOk="0">
                  <a:moveTo>
                    <a:pt x="16824" y="0"/>
                  </a:moveTo>
                  <a:cubicBezTo>
                    <a:pt x="13737" y="0"/>
                    <a:pt x="3719" y="1748"/>
                    <a:pt x="0" y="11581"/>
                  </a:cubicBezTo>
                  <a:cubicBezTo>
                    <a:pt x="1860" y="18707"/>
                    <a:pt x="10399" y="24984"/>
                    <a:pt x="16824" y="24984"/>
                  </a:cubicBezTo>
                  <a:cubicBezTo>
                    <a:pt x="23250" y="24984"/>
                    <a:pt x="31789" y="18707"/>
                    <a:pt x="33649" y="11581"/>
                  </a:cubicBezTo>
                  <a:cubicBezTo>
                    <a:pt x="29930" y="1748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35;p59"/>
            <p:cNvSpPr/>
            <p:nvPr/>
          </p:nvSpPr>
          <p:spPr>
            <a:xfrm>
              <a:off x="2575915" y="1936841"/>
              <a:ext cx="135880" cy="39220"/>
            </a:xfrm>
            <a:custGeom>
              <a:avLst/>
              <a:gdLst/>
              <a:ahLst/>
              <a:cxnLst/>
              <a:rect l="l" t="t" r="r" b="b"/>
              <a:pathLst>
                <a:path w="7331" h="2116" extrusionOk="0">
                  <a:moveTo>
                    <a:pt x="3663" y="464"/>
                  </a:moveTo>
                  <a:cubicBezTo>
                    <a:pt x="4855" y="608"/>
                    <a:pt x="6607" y="978"/>
                    <a:pt x="6834" y="1373"/>
                  </a:cubicBezTo>
                  <a:cubicBezTo>
                    <a:pt x="6848" y="1396"/>
                    <a:pt x="6848" y="1406"/>
                    <a:pt x="6839" y="1423"/>
                  </a:cubicBezTo>
                  <a:cubicBezTo>
                    <a:pt x="6772" y="1582"/>
                    <a:pt x="6465" y="1651"/>
                    <a:pt x="6031" y="1651"/>
                  </a:cubicBezTo>
                  <a:cubicBezTo>
                    <a:pt x="5412" y="1651"/>
                    <a:pt x="4533" y="1510"/>
                    <a:pt x="3724" y="1290"/>
                  </a:cubicBezTo>
                  <a:lnTo>
                    <a:pt x="3663" y="1271"/>
                  </a:lnTo>
                  <a:lnTo>
                    <a:pt x="3603" y="1290"/>
                  </a:lnTo>
                  <a:cubicBezTo>
                    <a:pt x="2796" y="1510"/>
                    <a:pt x="1917" y="1651"/>
                    <a:pt x="1296" y="1651"/>
                  </a:cubicBezTo>
                  <a:cubicBezTo>
                    <a:pt x="862" y="1651"/>
                    <a:pt x="555" y="1582"/>
                    <a:pt x="488" y="1423"/>
                  </a:cubicBezTo>
                  <a:cubicBezTo>
                    <a:pt x="482" y="1406"/>
                    <a:pt x="478" y="1396"/>
                    <a:pt x="493" y="1373"/>
                  </a:cubicBezTo>
                  <a:cubicBezTo>
                    <a:pt x="719" y="978"/>
                    <a:pt x="2476" y="608"/>
                    <a:pt x="3663" y="464"/>
                  </a:cubicBezTo>
                  <a:close/>
                  <a:moveTo>
                    <a:pt x="3636" y="0"/>
                  </a:moveTo>
                  <a:cubicBezTo>
                    <a:pt x="3121" y="66"/>
                    <a:pt x="520" y="409"/>
                    <a:pt x="93" y="1141"/>
                  </a:cubicBezTo>
                  <a:cubicBezTo>
                    <a:pt x="10" y="1284"/>
                    <a:pt x="1" y="1447"/>
                    <a:pt x="65" y="1600"/>
                  </a:cubicBezTo>
                  <a:cubicBezTo>
                    <a:pt x="228" y="1989"/>
                    <a:pt x="746" y="2116"/>
                    <a:pt x="1354" y="2116"/>
                  </a:cubicBezTo>
                  <a:cubicBezTo>
                    <a:pt x="2188" y="2116"/>
                    <a:pt x="3188" y="1877"/>
                    <a:pt x="3663" y="1748"/>
                  </a:cubicBezTo>
                  <a:cubicBezTo>
                    <a:pt x="4141" y="1878"/>
                    <a:pt x="5142" y="2114"/>
                    <a:pt x="5972" y="2114"/>
                  </a:cubicBezTo>
                  <a:cubicBezTo>
                    <a:pt x="6580" y="2114"/>
                    <a:pt x="7098" y="1990"/>
                    <a:pt x="7265" y="1600"/>
                  </a:cubicBezTo>
                  <a:cubicBezTo>
                    <a:pt x="7331" y="1447"/>
                    <a:pt x="7316" y="1284"/>
                    <a:pt x="7233" y="1141"/>
                  </a:cubicBezTo>
                  <a:cubicBezTo>
                    <a:pt x="6807" y="409"/>
                    <a:pt x="4210" y="66"/>
                    <a:pt x="3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36;p59"/>
            <p:cNvSpPr/>
            <p:nvPr/>
          </p:nvSpPr>
          <p:spPr>
            <a:xfrm>
              <a:off x="2297536" y="1933505"/>
              <a:ext cx="94714" cy="111970"/>
            </a:xfrm>
            <a:custGeom>
              <a:avLst/>
              <a:gdLst/>
              <a:ahLst/>
              <a:cxnLst/>
              <a:rect l="l" t="t" r="r" b="b"/>
              <a:pathLst>
                <a:path w="5110" h="6041" extrusionOk="0">
                  <a:moveTo>
                    <a:pt x="357" y="0"/>
                  </a:moveTo>
                  <a:lnTo>
                    <a:pt x="0" y="292"/>
                  </a:lnTo>
                  <a:lnTo>
                    <a:pt x="4757" y="6040"/>
                  </a:lnTo>
                  <a:lnTo>
                    <a:pt x="5109" y="57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37;p59"/>
            <p:cNvSpPr/>
            <p:nvPr/>
          </p:nvSpPr>
          <p:spPr>
            <a:xfrm>
              <a:off x="2895383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2" y="6040"/>
                  </a:lnTo>
                  <a:lnTo>
                    <a:pt x="5109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38;p59"/>
            <p:cNvSpPr/>
            <p:nvPr/>
          </p:nvSpPr>
          <p:spPr>
            <a:xfrm>
              <a:off x="2529265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1" y="1"/>
                  </a:moveTo>
                  <a:lnTo>
                    <a:pt x="1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39;p59"/>
            <p:cNvSpPr/>
            <p:nvPr/>
          </p:nvSpPr>
          <p:spPr>
            <a:xfrm>
              <a:off x="2482003" y="2161287"/>
              <a:ext cx="324140" cy="7562"/>
            </a:xfrm>
            <a:custGeom>
              <a:avLst/>
              <a:gdLst/>
              <a:ahLst/>
              <a:cxnLst/>
              <a:rect l="l" t="t" r="r" b="b"/>
              <a:pathLst>
                <a:path w="17488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8" y="407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40;p59"/>
            <p:cNvSpPr/>
            <p:nvPr/>
          </p:nvSpPr>
          <p:spPr>
            <a:xfrm>
              <a:off x="2529265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1" y="1"/>
                  </a:moveTo>
                  <a:lnTo>
                    <a:pt x="1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41;p59"/>
            <p:cNvSpPr/>
            <p:nvPr/>
          </p:nvSpPr>
          <p:spPr>
            <a:xfrm>
              <a:off x="2477370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2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2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42;p59"/>
            <p:cNvSpPr/>
            <p:nvPr/>
          </p:nvSpPr>
          <p:spPr>
            <a:xfrm>
              <a:off x="276262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28" y="0"/>
                  </a:moveTo>
                  <a:cubicBezTo>
                    <a:pt x="413" y="0"/>
                    <a:pt x="0" y="849"/>
                    <a:pt x="0" y="1892"/>
                  </a:cubicBezTo>
                  <a:cubicBezTo>
                    <a:pt x="0" y="2940"/>
                    <a:pt x="413" y="3789"/>
                    <a:pt x="928" y="3789"/>
                  </a:cubicBezTo>
                  <a:cubicBezTo>
                    <a:pt x="1442" y="3789"/>
                    <a:pt x="1860" y="2940"/>
                    <a:pt x="1860" y="1892"/>
                  </a:cubicBezTo>
                  <a:cubicBezTo>
                    <a:pt x="1860" y="849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43;p59"/>
            <p:cNvSpPr/>
            <p:nvPr/>
          </p:nvSpPr>
          <p:spPr>
            <a:xfrm>
              <a:off x="2199585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2843" y="1"/>
                  </a:moveTo>
                  <a:cubicBezTo>
                    <a:pt x="2823" y="1"/>
                    <a:pt x="2802" y="1"/>
                    <a:pt x="2782" y="1"/>
                  </a:cubicBezTo>
                  <a:cubicBezTo>
                    <a:pt x="2095" y="24"/>
                    <a:pt x="1400" y="367"/>
                    <a:pt x="882" y="952"/>
                  </a:cubicBezTo>
                  <a:cubicBezTo>
                    <a:pt x="297" y="1600"/>
                    <a:pt x="0" y="2449"/>
                    <a:pt x="70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4" y="1258"/>
                  </a:cubicBezTo>
                  <a:cubicBezTo>
                    <a:pt x="1660" y="770"/>
                    <a:pt x="2234" y="479"/>
                    <a:pt x="2796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8" y="459"/>
                    <a:pt x="3966" y="713"/>
                    <a:pt x="4414" y="1155"/>
                  </a:cubicBezTo>
                  <a:cubicBezTo>
                    <a:pt x="4883" y="1624"/>
                    <a:pt x="5161" y="2231"/>
                    <a:pt x="5206" y="2852"/>
                  </a:cubicBezTo>
                  <a:cubicBezTo>
                    <a:pt x="4831" y="2875"/>
                    <a:pt x="4465" y="3051"/>
                    <a:pt x="4164" y="3357"/>
                  </a:cubicBezTo>
                  <a:cubicBezTo>
                    <a:pt x="3751" y="3784"/>
                    <a:pt x="3561" y="4358"/>
                    <a:pt x="3653" y="4897"/>
                  </a:cubicBezTo>
                  <a:cubicBezTo>
                    <a:pt x="3742" y="5434"/>
                    <a:pt x="4108" y="5898"/>
                    <a:pt x="4627" y="6143"/>
                  </a:cubicBezTo>
                  <a:cubicBezTo>
                    <a:pt x="4859" y="6250"/>
                    <a:pt x="5095" y="6305"/>
                    <a:pt x="5328" y="6305"/>
                  </a:cubicBezTo>
                  <a:cubicBezTo>
                    <a:pt x="5578" y="6305"/>
                    <a:pt x="5818" y="6241"/>
                    <a:pt x="6036" y="6115"/>
                  </a:cubicBezTo>
                  <a:lnTo>
                    <a:pt x="5805" y="5717"/>
                  </a:lnTo>
                  <a:cubicBezTo>
                    <a:pt x="5662" y="5802"/>
                    <a:pt x="5498" y="5843"/>
                    <a:pt x="5327" y="5843"/>
                  </a:cubicBezTo>
                  <a:cubicBezTo>
                    <a:pt x="5161" y="5843"/>
                    <a:pt x="4989" y="5804"/>
                    <a:pt x="4821" y="5726"/>
                  </a:cubicBezTo>
                  <a:cubicBezTo>
                    <a:pt x="4442" y="5546"/>
                    <a:pt x="4173" y="5207"/>
                    <a:pt x="4108" y="4822"/>
                  </a:cubicBezTo>
                  <a:cubicBezTo>
                    <a:pt x="4038" y="4433"/>
                    <a:pt x="4192" y="3992"/>
                    <a:pt x="4493" y="3682"/>
                  </a:cubicBezTo>
                  <a:cubicBezTo>
                    <a:pt x="4726" y="3444"/>
                    <a:pt x="5009" y="3311"/>
                    <a:pt x="5283" y="3311"/>
                  </a:cubicBezTo>
                  <a:cubicBezTo>
                    <a:pt x="5324" y="3311"/>
                    <a:pt x="5365" y="3314"/>
                    <a:pt x="5405" y="3320"/>
                  </a:cubicBezTo>
                  <a:lnTo>
                    <a:pt x="5661" y="3357"/>
                  </a:lnTo>
                  <a:lnTo>
                    <a:pt x="5670" y="3098"/>
                  </a:lnTo>
                  <a:cubicBezTo>
                    <a:pt x="5694" y="2272"/>
                    <a:pt x="5355" y="1448"/>
                    <a:pt x="4738" y="830"/>
                  </a:cubicBezTo>
                  <a:cubicBezTo>
                    <a:pt x="4203" y="300"/>
                    <a:pt x="3515" y="1"/>
                    <a:pt x="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44;p59"/>
            <p:cNvSpPr/>
            <p:nvPr/>
          </p:nvSpPr>
          <p:spPr>
            <a:xfrm>
              <a:off x="2983696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3190" y="1"/>
                  </a:moveTo>
                  <a:cubicBezTo>
                    <a:pt x="2522" y="1"/>
                    <a:pt x="1835" y="300"/>
                    <a:pt x="1299" y="830"/>
                  </a:cubicBezTo>
                  <a:cubicBezTo>
                    <a:pt x="683" y="1448"/>
                    <a:pt x="344" y="2272"/>
                    <a:pt x="367" y="3098"/>
                  </a:cubicBezTo>
                  <a:lnTo>
                    <a:pt x="377" y="3357"/>
                  </a:lnTo>
                  <a:lnTo>
                    <a:pt x="627" y="3320"/>
                  </a:lnTo>
                  <a:cubicBezTo>
                    <a:pt x="669" y="3314"/>
                    <a:pt x="710" y="3311"/>
                    <a:pt x="752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5" y="4433"/>
                    <a:pt x="1929" y="4822"/>
                  </a:cubicBezTo>
                  <a:cubicBezTo>
                    <a:pt x="1865" y="5207"/>
                    <a:pt x="1595" y="5546"/>
                    <a:pt x="1216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9" y="5843"/>
                    <a:pt x="376" y="5802"/>
                    <a:pt x="232" y="5717"/>
                  </a:cubicBezTo>
                  <a:lnTo>
                    <a:pt x="1" y="6115"/>
                  </a:lnTo>
                  <a:cubicBezTo>
                    <a:pt x="219" y="6241"/>
                    <a:pt x="460" y="6305"/>
                    <a:pt x="711" y="6305"/>
                  </a:cubicBezTo>
                  <a:cubicBezTo>
                    <a:pt x="942" y="6305"/>
                    <a:pt x="1178" y="6250"/>
                    <a:pt x="1411" y="6143"/>
                  </a:cubicBezTo>
                  <a:cubicBezTo>
                    <a:pt x="1929" y="5898"/>
                    <a:pt x="2291" y="5434"/>
                    <a:pt x="2384" y="4897"/>
                  </a:cubicBezTo>
                  <a:cubicBezTo>
                    <a:pt x="2476" y="4358"/>
                    <a:pt x="2282" y="3784"/>
                    <a:pt x="1873" y="3357"/>
                  </a:cubicBezTo>
                  <a:cubicBezTo>
                    <a:pt x="1573" y="3051"/>
                    <a:pt x="1206" y="2875"/>
                    <a:pt x="831" y="2852"/>
                  </a:cubicBezTo>
                  <a:cubicBezTo>
                    <a:pt x="872" y="2231"/>
                    <a:pt x="1156" y="1624"/>
                    <a:pt x="1623" y="1155"/>
                  </a:cubicBezTo>
                  <a:cubicBezTo>
                    <a:pt x="2071" y="713"/>
                    <a:pt x="2631" y="459"/>
                    <a:pt x="3178" y="459"/>
                  </a:cubicBezTo>
                  <a:cubicBezTo>
                    <a:pt x="3197" y="459"/>
                    <a:pt x="3217" y="459"/>
                    <a:pt x="3236" y="460"/>
                  </a:cubicBezTo>
                  <a:cubicBezTo>
                    <a:pt x="3803" y="479"/>
                    <a:pt x="4377" y="770"/>
                    <a:pt x="4813" y="1258"/>
                  </a:cubicBezTo>
                  <a:cubicBezTo>
                    <a:pt x="5314" y="1814"/>
                    <a:pt x="5564" y="2533"/>
                    <a:pt x="5508" y="3232"/>
                  </a:cubicBezTo>
                  <a:lnTo>
                    <a:pt x="5968" y="3269"/>
                  </a:lnTo>
                  <a:cubicBezTo>
                    <a:pt x="6037" y="2449"/>
                    <a:pt x="5740" y="1600"/>
                    <a:pt x="5156" y="952"/>
                  </a:cubicBezTo>
                  <a:cubicBezTo>
                    <a:pt x="4637" y="367"/>
                    <a:pt x="3942" y="24"/>
                    <a:pt x="3251" y="1"/>
                  </a:cubicBezTo>
                  <a:cubicBezTo>
                    <a:pt x="3231" y="1"/>
                    <a:pt x="3210" y="1"/>
                    <a:pt x="3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45;p59"/>
            <p:cNvSpPr/>
            <p:nvPr/>
          </p:nvSpPr>
          <p:spPr>
            <a:xfrm>
              <a:off x="2421935" y="1781323"/>
              <a:ext cx="119736" cy="64038"/>
            </a:xfrm>
            <a:custGeom>
              <a:avLst/>
              <a:gdLst/>
              <a:ahLst/>
              <a:cxnLst/>
              <a:rect l="l" t="t" r="r" b="b"/>
              <a:pathLst>
                <a:path w="6460" h="3455" extrusionOk="0">
                  <a:moveTo>
                    <a:pt x="4842" y="0"/>
                  </a:moveTo>
                  <a:cubicBezTo>
                    <a:pt x="2881" y="0"/>
                    <a:pt x="914" y="1170"/>
                    <a:pt x="1" y="3051"/>
                  </a:cubicBezTo>
                  <a:lnTo>
                    <a:pt x="831" y="3455"/>
                  </a:lnTo>
                  <a:cubicBezTo>
                    <a:pt x="1587" y="1891"/>
                    <a:pt x="3217" y="917"/>
                    <a:pt x="4831" y="917"/>
                  </a:cubicBezTo>
                  <a:cubicBezTo>
                    <a:pt x="5274" y="917"/>
                    <a:pt x="5716" y="991"/>
                    <a:pt x="6139" y="1146"/>
                  </a:cubicBezTo>
                  <a:lnTo>
                    <a:pt x="6460" y="284"/>
                  </a:lnTo>
                  <a:cubicBezTo>
                    <a:pt x="5936" y="91"/>
                    <a:pt x="5390" y="0"/>
                    <a:pt x="4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46;p59"/>
            <p:cNvSpPr/>
            <p:nvPr/>
          </p:nvSpPr>
          <p:spPr>
            <a:xfrm>
              <a:off x="2720442" y="1770870"/>
              <a:ext cx="140347" cy="84964"/>
            </a:xfrm>
            <a:custGeom>
              <a:avLst/>
              <a:gdLst/>
              <a:ahLst/>
              <a:cxnLst/>
              <a:rect l="l" t="t" r="r" b="b"/>
              <a:pathLst>
                <a:path w="7572" h="4584" extrusionOk="0">
                  <a:moveTo>
                    <a:pt x="2234" y="0"/>
                  </a:moveTo>
                  <a:cubicBezTo>
                    <a:pt x="1468" y="0"/>
                    <a:pt x="702" y="166"/>
                    <a:pt x="0" y="499"/>
                  </a:cubicBezTo>
                  <a:lnTo>
                    <a:pt x="395" y="1334"/>
                  </a:lnTo>
                  <a:cubicBezTo>
                    <a:pt x="974" y="1059"/>
                    <a:pt x="1605" y="922"/>
                    <a:pt x="2236" y="922"/>
                  </a:cubicBezTo>
                  <a:cubicBezTo>
                    <a:pt x="2913" y="922"/>
                    <a:pt x="3591" y="1080"/>
                    <a:pt x="4206" y="1394"/>
                  </a:cubicBezTo>
                  <a:cubicBezTo>
                    <a:pt x="5402" y="2006"/>
                    <a:pt x="6329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7" y="574"/>
                  </a:cubicBezTo>
                  <a:cubicBezTo>
                    <a:pt x="3881" y="192"/>
                    <a:pt x="3057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47;p59"/>
            <p:cNvSpPr/>
            <p:nvPr/>
          </p:nvSpPr>
          <p:spPr>
            <a:xfrm>
              <a:off x="2771576" y="1509727"/>
              <a:ext cx="45707" cy="128040"/>
            </a:xfrm>
            <a:custGeom>
              <a:avLst/>
              <a:gdLst/>
              <a:ahLst/>
              <a:cxnLst/>
              <a:rect l="l" t="t" r="r" b="b"/>
              <a:pathLst>
                <a:path w="2466" h="6908" extrusionOk="0">
                  <a:moveTo>
                    <a:pt x="1864" y="1"/>
                  </a:moveTo>
                  <a:lnTo>
                    <a:pt x="1409" y="140"/>
                  </a:lnTo>
                  <a:cubicBezTo>
                    <a:pt x="1956" y="1965"/>
                    <a:pt x="1233" y="5276"/>
                    <a:pt x="0" y="6578"/>
                  </a:cubicBezTo>
                  <a:lnTo>
                    <a:pt x="343" y="6908"/>
                  </a:lnTo>
                  <a:cubicBezTo>
                    <a:pt x="1697" y="5485"/>
                    <a:pt x="2466" y="1993"/>
                    <a:pt x="1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48;p59"/>
            <p:cNvSpPr/>
            <p:nvPr/>
          </p:nvSpPr>
          <p:spPr>
            <a:xfrm>
              <a:off x="2799414" y="1507317"/>
              <a:ext cx="72008" cy="188464"/>
            </a:xfrm>
            <a:custGeom>
              <a:avLst/>
              <a:gdLst/>
              <a:ahLst/>
              <a:cxnLst/>
              <a:rect l="l" t="t" r="r" b="b"/>
              <a:pathLst>
                <a:path w="3885" h="10168" extrusionOk="0">
                  <a:moveTo>
                    <a:pt x="269" y="0"/>
                  </a:moveTo>
                  <a:lnTo>
                    <a:pt x="0" y="399"/>
                  </a:lnTo>
                  <a:cubicBezTo>
                    <a:pt x="2693" y="2212"/>
                    <a:pt x="3343" y="7469"/>
                    <a:pt x="1836" y="9917"/>
                  </a:cubicBezTo>
                  <a:lnTo>
                    <a:pt x="2243" y="10168"/>
                  </a:lnTo>
                  <a:cubicBezTo>
                    <a:pt x="3885" y="7497"/>
                    <a:pt x="3208" y="198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49;p59"/>
            <p:cNvSpPr/>
            <p:nvPr/>
          </p:nvSpPr>
          <p:spPr>
            <a:xfrm>
              <a:off x="2800693" y="1506724"/>
              <a:ext cx="103722" cy="215432"/>
            </a:xfrm>
            <a:custGeom>
              <a:avLst/>
              <a:gdLst/>
              <a:ahLst/>
              <a:cxnLst/>
              <a:rect l="l" t="t" r="r" b="b"/>
              <a:pathLst>
                <a:path w="5596" h="11623" extrusionOk="0">
                  <a:moveTo>
                    <a:pt x="131" y="0"/>
                  </a:moveTo>
                  <a:lnTo>
                    <a:pt x="0" y="459"/>
                  </a:lnTo>
                  <a:cubicBezTo>
                    <a:pt x="1549" y="899"/>
                    <a:pt x="2777" y="1943"/>
                    <a:pt x="3644" y="3565"/>
                  </a:cubicBezTo>
                  <a:cubicBezTo>
                    <a:pt x="5022" y="6147"/>
                    <a:pt x="5110" y="9569"/>
                    <a:pt x="4488" y="11474"/>
                  </a:cubicBezTo>
                  <a:lnTo>
                    <a:pt x="4943" y="11623"/>
                  </a:lnTo>
                  <a:cubicBezTo>
                    <a:pt x="5596" y="9624"/>
                    <a:pt x="5508" y="6041"/>
                    <a:pt x="4066" y="3338"/>
                  </a:cubicBezTo>
                  <a:cubicBezTo>
                    <a:pt x="3148" y="1622"/>
                    <a:pt x="1785" y="469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50;p59"/>
            <p:cNvSpPr/>
            <p:nvPr/>
          </p:nvSpPr>
          <p:spPr>
            <a:xfrm>
              <a:off x="2801879" y="1506558"/>
              <a:ext cx="145759" cy="272131"/>
            </a:xfrm>
            <a:custGeom>
              <a:avLst/>
              <a:gdLst/>
              <a:ahLst/>
              <a:cxnLst/>
              <a:rect l="l" t="t" r="r" b="b"/>
              <a:pathLst>
                <a:path w="7864" h="14682" extrusionOk="0">
                  <a:moveTo>
                    <a:pt x="1" y="0"/>
                  </a:moveTo>
                  <a:lnTo>
                    <a:pt x="1" y="478"/>
                  </a:lnTo>
                  <a:cubicBezTo>
                    <a:pt x="4040" y="478"/>
                    <a:pt x="6436" y="3499"/>
                    <a:pt x="7122" y="9462"/>
                  </a:cubicBezTo>
                  <a:lnTo>
                    <a:pt x="7149" y="9708"/>
                  </a:lnTo>
                  <a:cubicBezTo>
                    <a:pt x="7378" y="11548"/>
                    <a:pt x="7094" y="13226"/>
                    <a:pt x="6357" y="14437"/>
                  </a:cubicBezTo>
                  <a:lnTo>
                    <a:pt x="6766" y="14681"/>
                  </a:lnTo>
                  <a:cubicBezTo>
                    <a:pt x="7558" y="13380"/>
                    <a:pt x="7864" y="11594"/>
                    <a:pt x="7622" y="9652"/>
                  </a:cubicBezTo>
                  <a:lnTo>
                    <a:pt x="7595" y="9406"/>
                  </a:lnTo>
                  <a:cubicBezTo>
                    <a:pt x="6877" y="3166"/>
                    <a:pt x="432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51;p59"/>
            <p:cNvSpPr/>
            <p:nvPr/>
          </p:nvSpPr>
          <p:spPr>
            <a:xfrm>
              <a:off x="2689416" y="1504463"/>
              <a:ext cx="113638" cy="137956"/>
            </a:xfrm>
            <a:custGeom>
              <a:avLst/>
              <a:gdLst/>
              <a:ahLst/>
              <a:cxnLst/>
              <a:rect l="l" t="t" r="r" b="b"/>
              <a:pathLst>
                <a:path w="6131" h="7443" extrusionOk="0">
                  <a:moveTo>
                    <a:pt x="5232" y="0"/>
                  </a:moveTo>
                  <a:cubicBezTo>
                    <a:pt x="2801" y="0"/>
                    <a:pt x="1414" y="2777"/>
                    <a:pt x="929" y="3757"/>
                  </a:cubicBezTo>
                  <a:cubicBezTo>
                    <a:pt x="405" y="4804"/>
                    <a:pt x="84" y="6070"/>
                    <a:pt x="1" y="7414"/>
                  </a:cubicBezTo>
                  <a:lnTo>
                    <a:pt x="478" y="7442"/>
                  </a:lnTo>
                  <a:cubicBezTo>
                    <a:pt x="557" y="6163"/>
                    <a:pt x="858" y="4962"/>
                    <a:pt x="1355" y="3970"/>
                  </a:cubicBezTo>
                  <a:cubicBezTo>
                    <a:pt x="2518" y="1631"/>
                    <a:pt x="3796" y="480"/>
                    <a:pt x="5236" y="480"/>
                  </a:cubicBezTo>
                  <a:cubicBezTo>
                    <a:pt x="5488" y="480"/>
                    <a:pt x="5746" y="516"/>
                    <a:pt x="6009" y="586"/>
                  </a:cubicBezTo>
                  <a:lnTo>
                    <a:pt x="6130" y="122"/>
                  </a:lnTo>
                  <a:cubicBezTo>
                    <a:pt x="5816" y="38"/>
                    <a:pt x="5517" y="0"/>
                    <a:pt x="5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52;p59"/>
            <p:cNvSpPr/>
            <p:nvPr/>
          </p:nvSpPr>
          <p:spPr>
            <a:xfrm>
              <a:off x="2564664" y="1479387"/>
              <a:ext cx="241048" cy="156324"/>
            </a:xfrm>
            <a:custGeom>
              <a:avLst/>
              <a:gdLst/>
              <a:ahLst/>
              <a:cxnLst/>
              <a:rect l="l" t="t" r="r" b="b"/>
              <a:pathLst>
                <a:path w="13005" h="8434" extrusionOk="0">
                  <a:moveTo>
                    <a:pt x="9642" y="1"/>
                  </a:moveTo>
                  <a:cubicBezTo>
                    <a:pt x="9621" y="1"/>
                    <a:pt x="9600" y="1"/>
                    <a:pt x="9579" y="1"/>
                  </a:cubicBezTo>
                  <a:cubicBezTo>
                    <a:pt x="8488" y="20"/>
                    <a:pt x="7608" y="409"/>
                    <a:pt x="7108" y="1077"/>
                  </a:cubicBezTo>
                  <a:cubicBezTo>
                    <a:pt x="6925" y="969"/>
                    <a:pt x="6719" y="915"/>
                    <a:pt x="6505" y="915"/>
                  </a:cubicBezTo>
                  <a:cubicBezTo>
                    <a:pt x="6349" y="915"/>
                    <a:pt x="6188" y="944"/>
                    <a:pt x="6027" y="1002"/>
                  </a:cubicBezTo>
                  <a:cubicBezTo>
                    <a:pt x="5559" y="1174"/>
                    <a:pt x="5212" y="1559"/>
                    <a:pt x="5077" y="2017"/>
                  </a:cubicBezTo>
                  <a:cubicBezTo>
                    <a:pt x="4824" y="1959"/>
                    <a:pt x="4567" y="1930"/>
                    <a:pt x="4311" y="1930"/>
                  </a:cubicBezTo>
                  <a:cubicBezTo>
                    <a:pt x="3143" y="1930"/>
                    <a:pt x="1984" y="2519"/>
                    <a:pt x="1220" y="3557"/>
                  </a:cubicBezTo>
                  <a:cubicBezTo>
                    <a:pt x="246" y="4882"/>
                    <a:pt x="0" y="6839"/>
                    <a:pt x="603" y="8434"/>
                  </a:cubicBezTo>
                  <a:lnTo>
                    <a:pt x="1053" y="8262"/>
                  </a:lnTo>
                  <a:cubicBezTo>
                    <a:pt x="511" y="6839"/>
                    <a:pt x="742" y="5021"/>
                    <a:pt x="1609" y="3839"/>
                  </a:cubicBezTo>
                  <a:cubicBezTo>
                    <a:pt x="2280" y="2928"/>
                    <a:pt x="3294" y="2411"/>
                    <a:pt x="4309" y="2411"/>
                  </a:cubicBezTo>
                  <a:cubicBezTo>
                    <a:pt x="4605" y="2411"/>
                    <a:pt x="4901" y="2455"/>
                    <a:pt x="5188" y="2545"/>
                  </a:cubicBezTo>
                  <a:lnTo>
                    <a:pt x="5475" y="2639"/>
                  </a:lnTo>
                  <a:lnTo>
                    <a:pt x="5499" y="2342"/>
                  </a:lnTo>
                  <a:cubicBezTo>
                    <a:pt x="5536" y="1944"/>
                    <a:pt x="5809" y="1591"/>
                    <a:pt x="6190" y="1452"/>
                  </a:cubicBezTo>
                  <a:cubicBezTo>
                    <a:pt x="6297" y="1411"/>
                    <a:pt x="6404" y="1391"/>
                    <a:pt x="6506" y="1391"/>
                  </a:cubicBezTo>
                  <a:cubicBezTo>
                    <a:pt x="6693" y="1391"/>
                    <a:pt x="6864" y="1459"/>
                    <a:pt x="6996" y="1591"/>
                  </a:cubicBezTo>
                  <a:lnTo>
                    <a:pt x="7219" y="1809"/>
                  </a:lnTo>
                  <a:lnTo>
                    <a:pt x="7371" y="1540"/>
                  </a:lnTo>
                  <a:cubicBezTo>
                    <a:pt x="7747" y="882"/>
                    <a:pt x="8554" y="497"/>
                    <a:pt x="9583" y="478"/>
                  </a:cubicBezTo>
                  <a:cubicBezTo>
                    <a:pt x="9613" y="478"/>
                    <a:pt x="9644" y="477"/>
                    <a:pt x="9674" y="477"/>
                  </a:cubicBezTo>
                  <a:cubicBezTo>
                    <a:pt x="10911" y="477"/>
                    <a:pt x="12099" y="1031"/>
                    <a:pt x="12596" y="1832"/>
                  </a:cubicBezTo>
                  <a:lnTo>
                    <a:pt x="13005" y="1582"/>
                  </a:lnTo>
                  <a:cubicBezTo>
                    <a:pt x="12410" y="623"/>
                    <a:pt x="11060" y="1"/>
                    <a:pt x="9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53;p59"/>
            <p:cNvSpPr/>
            <p:nvPr/>
          </p:nvSpPr>
          <p:spPr>
            <a:xfrm>
              <a:off x="2468529" y="1473604"/>
              <a:ext cx="241214" cy="196212"/>
            </a:xfrm>
            <a:custGeom>
              <a:avLst/>
              <a:gdLst/>
              <a:ahLst/>
              <a:cxnLst/>
              <a:rect l="l" t="t" r="r" b="b"/>
              <a:pathLst>
                <a:path w="13014" h="10586" extrusionOk="0">
                  <a:moveTo>
                    <a:pt x="9592" y="0"/>
                  </a:moveTo>
                  <a:cubicBezTo>
                    <a:pt x="8907" y="0"/>
                    <a:pt x="8223" y="92"/>
                    <a:pt x="7556" y="276"/>
                  </a:cubicBezTo>
                  <a:cubicBezTo>
                    <a:pt x="6560" y="554"/>
                    <a:pt x="5642" y="1319"/>
                    <a:pt x="5651" y="2301"/>
                  </a:cubicBezTo>
                  <a:cubicBezTo>
                    <a:pt x="4224" y="2329"/>
                    <a:pt x="2322" y="2598"/>
                    <a:pt x="1220" y="4179"/>
                  </a:cubicBezTo>
                  <a:cubicBezTo>
                    <a:pt x="0" y="5923"/>
                    <a:pt x="311" y="8398"/>
                    <a:pt x="700" y="10586"/>
                  </a:cubicBezTo>
                  <a:lnTo>
                    <a:pt x="1173" y="10502"/>
                  </a:lnTo>
                  <a:cubicBezTo>
                    <a:pt x="797" y="8412"/>
                    <a:pt x="496" y="6047"/>
                    <a:pt x="1613" y="4453"/>
                  </a:cubicBezTo>
                  <a:cubicBezTo>
                    <a:pt x="2410" y="3317"/>
                    <a:pt x="3773" y="2784"/>
                    <a:pt x="5915" y="2774"/>
                  </a:cubicBezTo>
                  <a:lnTo>
                    <a:pt x="6203" y="2774"/>
                  </a:lnTo>
                  <a:lnTo>
                    <a:pt x="6152" y="2491"/>
                  </a:lnTo>
                  <a:cubicBezTo>
                    <a:pt x="5976" y="1574"/>
                    <a:pt x="7000" y="929"/>
                    <a:pt x="7682" y="739"/>
                  </a:cubicBezTo>
                  <a:cubicBezTo>
                    <a:pt x="8307" y="565"/>
                    <a:pt x="8948" y="479"/>
                    <a:pt x="9590" y="479"/>
                  </a:cubicBezTo>
                  <a:cubicBezTo>
                    <a:pt x="10689" y="479"/>
                    <a:pt x="11788" y="732"/>
                    <a:pt x="12804" y="1226"/>
                  </a:cubicBezTo>
                  <a:lnTo>
                    <a:pt x="13013" y="795"/>
                  </a:lnTo>
                  <a:cubicBezTo>
                    <a:pt x="11933" y="268"/>
                    <a:pt x="10763" y="0"/>
                    <a:pt x="9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54;p59"/>
            <p:cNvSpPr/>
            <p:nvPr/>
          </p:nvSpPr>
          <p:spPr>
            <a:xfrm>
              <a:off x="2383107" y="1466079"/>
              <a:ext cx="228926" cy="250575"/>
            </a:xfrm>
            <a:custGeom>
              <a:avLst/>
              <a:gdLst/>
              <a:ahLst/>
              <a:cxnLst/>
              <a:rect l="l" t="t" r="r" b="b"/>
              <a:pathLst>
                <a:path w="12351" h="13519" extrusionOk="0">
                  <a:moveTo>
                    <a:pt x="10010" y="1"/>
                  </a:moveTo>
                  <a:cubicBezTo>
                    <a:pt x="9504" y="1"/>
                    <a:pt x="8969" y="84"/>
                    <a:pt x="8322" y="209"/>
                  </a:cubicBezTo>
                  <a:cubicBezTo>
                    <a:pt x="6533" y="552"/>
                    <a:pt x="4702" y="1966"/>
                    <a:pt x="4539" y="4029"/>
                  </a:cubicBezTo>
                  <a:cubicBezTo>
                    <a:pt x="2703" y="4159"/>
                    <a:pt x="1289" y="5860"/>
                    <a:pt x="687" y="7543"/>
                  </a:cubicBezTo>
                  <a:cubicBezTo>
                    <a:pt x="121" y="9128"/>
                    <a:pt x="1" y="11024"/>
                    <a:pt x="311" y="13519"/>
                  </a:cubicBezTo>
                  <a:lnTo>
                    <a:pt x="784" y="13458"/>
                  </a:lnTo>
                  <a:cubicBezTo>
                    <a:pt x="482" y="11043"/>
                    <a:pt x="599" y="9216"/>
                    <a:pt x="1137" y="7701"/>
                  </a:cubicBezTo>
                  <a:cubicBezTo>
                    <a:pt x="1813" y="5818"/>
                    <a:pt x="3306" y="4497"/>
                    <a:pt x="4766" y="4497"/>
                  </a:cubicBezTo>
                  <a:lnTo>
                    <a:pt x="5003" y="4497"/>
                  </a:lnTo>
                  <a:lnTo>
                    <a:pt x="5007" y="4265"/>
                  </a:lnTo>
                  <a:cubicBezTo>
                    <a:pt x="5040" y="2337"/>
                    <a:pt x="6747" y="1002"/>
                    <a:pt x="8415" y="677"/>
                  </a:cubicBezTo>
                  <a:cubicBezTo>
                    <a:pt x="9031" y="559"/>
                    <a:pt x="9530" y="480"/>
                    <a:pt x="9996" y="480"/>
                  </a:cubicBezTo>
                  <a:cubicBezTo>
                    <a:pt x="10684" y="480"/>
                    <a:pt x="11300" y="652"/>
                    <a:pt x="12109" y="1122"/>
                  </a:cubicBezTo>
                  <a:lnTo>
                    <a:pt x="12351" y="704"/>
                  </a:lnTo>
                  <a:cubicBezTo>
                    <a:pt x="11456" y="188"/>
                    <a:pt x="10766" y="1"/>
                    <a:pt x="10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55;p59"/>
            <p:cNvSpPr/>
            <p:nvPr/>
          </p:nvSpPr>
          <p:spPr>
            <a:xfrm>
              <a:off x="2294793" y="1496327"/>
              <a:ext cx="195581" cy="346289"/>
            </a:xfrm>
            <a:custGeom>
              <a:avLst/>
              <a:gdLst/>
              <a:ahLst/>
              <a:cxnLst/>
              <a:rect l="l" t="t" r="r" b="b"/>
              <a:pathLst>
                <a:path w="10552" h="18683" extrusionOk="0">
                  <a:moveTo>
                    <a:pt x="10519" y="0"/>
                  </a:moveTo>
                  <a:cubicBezTo>
                    <a:pt x="6156" y="324"/>
                    <a:pt x="946" y="5526"/>
                    <a:pt x="385" y="10121"/>
                  </a:cubicBezTo>
                  <a:cubicBezTo>
                    <a:pt x="0" y="13264"/>
                    <a:pt x="848" y="16352"/>
                    <a:pt x="1627" y="18682"/>
                  </a:cubicBezTo>
                  <a:lnTo>
                    <a:pt x="2082" y="18534"/>
                  </a:lnTo>
                  <a:cubicBezTo>
                    <a:pt x="1317" y="16245"/>
                    <a:pt x="487" y="13226"/>
                    <a:pt x="863" y="10176"/>
                  </a:cubicBezTo>
                  <a:cubicBezTo>
                    <a:pt x="1447" y="5382"/>
                    <a:pt x="6768" y="760"/>
                    <a:pt x="10551" y="478"/>
                  </a:cubicBezTo>
                  <a:lnTo>
                    <a:pt x="10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56;p59"/>
            <p:cNvSpPr/>
            <p:nvPr/>
          </p:nvSpPr>
          <p:spPr>
            <a:xfrm>
              <a:off x="2416783" y="2522050"/>
              <a:ext cx="376650" cy="183237"/>
            </a:xfrm>
            <a:custGeom>
              <a:avLst/>
              <a:gdLst/>
              <a:ahLst/>
              <a:cxnLst/>
              <a:rect l="l" t="t" r="r" b="b"/>
              <a:pathLst>
                <a:path w="20321" h="9886" extrusionOk="0">
                  <a:moveTo>
                    <a:pt x="428" y="0"/>
                  </a:moveTo>
                  <a:lnTo>
                    <a:pt x="1" y="117"/>
                  </a:lnTo>
                  <a:cubicBezTo>
                    <a:pt x="1415" y="5397"/>
                    <a:pt x="6398" y="9496"/>
                    <a:pt x="11856" y="9862"/>
                  </a:cubicBezTo>
                  <a:cubicBezTo>
                    <a:pt x="12115" y="9875"/>
                    <a:pt x="12370" y="9885"/>
                    <a:pt x="12611" y="9885"/>
                  </a:cubicBezTo>
                  <a:cubicBezTo>
                    <a:pt x="13422" y="9885"/>
                    <a:pt x="14141" y="9792"/>
                    <a:pt x="14799" y="9597"/>
                  </a:cubicBezTo>
                  <a:cubicBezTo>
                    <a:pt x="15879" y="9278"/>
                    <a:pt x="16844" y="8675"/>
                    <a:pt x="17729" y="8067"/>
                  </a:cubicBezTo>
                  <a:cubicBezTo>
                    <a:pt x="18800" y="7330"/>
                    <a:pt x="19625" y="6676"/>
                    <a:pt x="20320" y="6004"/>
                  </a:cubicBezTo>
                  <a:lnTo>
                    <a:pt x="20019" y="5689"/>
                  </a:lnTo>
                  <a:cubicBezTo>
                    <a:pt x="19338" y="6342"/>
                    <a:pt x="18531" y="6982"/>
                    <a:pt x="17479" y="7705"/>
                  </a:cubicBezTo>
                  <a:cubicBezTo>
                    <a:pt x="16625" y="8290"/>
                    <a:pt x="15694" y="8874"/>
                    <a:pt x="14674" y="9175"/>
                  </a:cubicBezTo>
                  <a:cubicBezTo>
                    <a:pt x="14059" y="9357"/>
                    <a:pt x="13379" y="9446"/>
                    <a:pt x="12610" y="9446"/>
                  </a:cubicBezTo>
                  <a:cubicBezTo>
                    <a:pt x="12376" y="9446"/>
                    <a:pt x="12134" y="9437"/>
                    <a:pt x="11883" y="9421"/>
                  </a:cubicBezTo>
                  <a:cubicBezTo>
                    <a:pt x="6607" y="9068"/>
                    <a:pt x="1791" y="511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57;p59"/>
            <p:cNvSpPr/>
            <p:nvPr/>
          </p:nvSpPr>
          <p:spPr>
            <a:xfrm>
              <a:off x="2336883" y="2579468"/>
              <a:ext cx="48228" cy="189557"/>
            </a:xfrm>
            <a:custGeom>
              <a:avLst/>
              <a:gdLst/>
              <a:ahLst/>
              <a:cxnLst/>
              <a:rect l="l" t="t" r="r" b="b"/>
              <a:pathLst>
                <a:path w="2602" h="10227" extrusionOk="0">
                  <a:moveTo>
                    <a:pt x="2170" y="0"/>
                  </a:moveTo>
                  <a:cubicBezTo>
                    <a:pt x="2170" y="0"/>
                    <a:pt x="1632" y="2489"/>
                    <a:pt x="1099" y="4983"/>
                  </a:cubicBezTo>
                  <a:cubicBezTo>
                    <a:pt x="835" y="6231"/>
                    <a:pt x="567" y="7478"/>
                    <a:pt x="372" y="8414"/>
                  </a:cubicBezTo>
                  <a:cubicBezTo>
                    <a:pt x="0" y="10153"/>
                    <a:pt x="0" y="10153"/>
                    <a:pt x="186" y="10226"/>
                  </a:cubicBezTo>
                  <a:lnTo>
                    <a:pt x="269" y="10014"/>
                  </a:lnTo>
                  <a:lnTo>
                    <a:pt x="488" y="10041"/>
                  </a:lnTo>
                  <a:cubicBezTo>
                    <a:pt x="520" y="9759"/>
                    <a:pt x="2026" y="2763"/>
                    <a:pt x="2601" y="92"/>
                  </a:cubicBezTo>
                  <a:lnTo>
                    <a:pt x="2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58;p59"/>
            <p:cNvSpPr/>
            <p:nvPr/>
          </p:nvSpPr>
          <p:spPr>
            <a:xfrm>
              <a:off x="2909468" y="2708668"/>
              <a:ext cx="18331" cy="67152"/>
            </a:xfrm>
            <a:custGeom>
              <a:avLst/>
              <a:gdLst/>
              <a:ahLst/>
              <a:cxnLst/>
              <a:rect l="l" t="t" r="r" b="b"/>
              <a:pathLst>
                <a:path w="989" h="3623" extrusionOk="0">
                  <a:moveTo>
                    <a:pt x="0" y="1"/>
                  </a:moveTo>
                  <a:cubicBezTo>
                    <a:pt x="0" y="539"/>
                    <a:pt x="533" y="3492"/>
                    <a:pt x="557" y="3622"/>
                  </a:cubicBezTo>
                  <a:lnTo>
                    <a:pt x="988" y="3543"/>
                  </a:lnTo>
                  <a:cubicBezTo>
                    <a:pt x="835" y="2694"/>
                    <a:pt x="441" y="414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59;p59"/>
            <p:cNvSpPr/>
            <p:nvPr/>
          </p:nvSpPr>
          <p:spPr>
            <a:xfrm>
              <a:off x="2909376" y="2190052"/>
              <a:ext cx="217768" cy="500297"/>
            </a:xfrm>
            <a:custGeom>
              <a:avLst/>
              <a:gdLst/>
              <a:ahLst/>
              <a:cxnLst/>
              <a:rect l="l" t="t" r="r" b="b"/>
              <a:pathLst>
                <a:path w="11749" h="26992" extrusionOk="0">
                  <a:moveTo>
                    <a:pt x="2885" y="0"/>
                  </a:moveTo>
                  <a:lnTo>
                    <a:pt x="2573" y="312"/>
                  </a:lnTo>
                  <a:cubicBezTo>
                    <a:pt x="3923" y="1632"/>
                    <a:pt x="3784" y="3853"/>
                    <a:pt x="3204" y="5490"/>
                  </a:cubicBezTo>
                  <a:cubicBezTo>
                    <a:pt x="2922" y="6287"/>
                    <a:pt x="2532" y="7071"/>
                    <a:pt x="2156" y="7826"/>
                  </a:cubicBezTo>
                  <a:cubicBezTo>
                    <a:pt x="1689" y="8768"/>
                    <a:pt x="1206" y="9741"/>
                    <a:pt x="910" y="10779"/>
                  </a:cubicBezTo>
                  <a:cubicBezTo>
                    <a:pt x="1" y="13941"/>
                    <a:pt x="877" y="17654"/>
                    <a:pt x="3255" y="20714"/>
                  </a:cubicBezTo>
                  <a:cubicBezTo>
                    <a:pt x="5648" y="23793"/>
                    <a:pt x="9133" y="25772"/>
                    <a:pt x="11549" y="26991"/>
                  </a:cubicBezTo>
                  <a:lnTo>
                    <a:pt x="11748" y="26598"/>
                  </a:lnTo>
                  <a:cubicBezTo>
                    <a:pt x="9370" y="25396"/>
                    <a:pt x="5939" y="23454"/>
                    <a:pt x="3603" y="20445"/>
                  </a:cubicBezTo>
                  <a:cubicBezTo>
                    <a:pt x="1308" y="17496"/>
                    <a:pt x="459" y="13927"/>
                    <a:pt x="1332" y="10899"/>
                  </a:cubicBezTo>
                  <a:cubicBezTo>
                    <a:pt x="1619" y="9903"/>
                    <a:pt x="2092" y="8948"/>
                    <a:pt x="2551" y="8021"/>
                  </a:cubicBezTo>
                  <a:cubicBezTo>
                    <a:pt x="2931" y="7256"/>
                    <a:pt x="3324" y="6463"/>
                    <a:pt x="3617" y="5633"/>
                  </a:cubicBezTo>
                  <a:cubicBezTo>
                    <a:pt x="4242" y="3872"/>
                    <a:pt x="4377" y="1466"/>
                    <a:pt x="2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60;p59"/>
            <p:cNvSpPr/>
            <p:nvPr/>
          </p:nvSpPr>
          <p:spPr>
            <a:xfrm>
              <a:off x="2832998" y="2208604"/>
              <a:ext cx="170596" cy="462837"/>
            </a:xfrm>
            <a:custGeom>
              <a:avLst/>
              <a:gdLst/>
              <a:ahLst/>
              <a:cxnLst/>
              <a:rect l="l" t="t" r="r" b="b"/>
              <a:pathLst>
                <a:path w="9204" h="24971" extrusionOk="0">
                  <a:moveTo>
                    <a:pt x="5346" y="1"/>
                  </a:moveTo>
                  <a:lnTo>
                    <a:pt x="4910" y="24"/>
                  </a:lnTo>
                  <a:cubicBezTo>
                    <a:pt x="4998" y="1540"/>
                    <a:pt x="4719" y="3075"/>
                    <a:pt x="4118" y="4470"/>
                  </a:cubicBezTo>
                  <a:cubicBezTo>
                    <a:pt x="3654" y="5527"/>
                    <a:pt x="2995" y="6519"/>
                    <a:pt x="2361" y="7474"/>
                  </a:cubicBezTo>
                  <a:cubicBezTo>
                    <a:pt x="1743" y="8406"/>
                    <a:pt x="1103" y="9366"/>
                    <a:pt x="631" y="10404"/>
                  </a:cubicBezTo>
                  <a:cubicBezTo>
                    <a:pt x="1" y="11794"/>
                    <a:pt x="219" y="14099"/>
                    <a:pt x="1206" y="16574"/>
                  </a:cubicBezTo>
                  <a:cubicBezTo>
                    <a:pt x="2768" y="20483"/>
                    <a:pt x="5699" y="23622"/>
                    <a:pt x="9041" y="24970"/>
                  </a:cubicBezTo>
                  <a:lnTo>
                    <a:pt x="9203" y="24562"/>
                  </a:lnTo>
                  <a:cubicBezTo>
                    <a:pt x="5971" y="23254"/>
                    <a:pt x="3134" y="20209"/>
                    <a:pt x="1614" y="16412"/>
                  </a:cubicBezTo>
                  <a:cubicBezTo>
                    <a:pt x="682" y="14081"/>
                    <a:pt x="459" y="11850"/>
                    <a:pt x="1034" y="10585"/>
                  </a:cubicBezTo>
                  <a:cubicBezTo>
                    <a:pt x="1488" y="9579"/>
                    <a:pt x="2119" y="8633"/>
                    <a:pt x="2727" y="7720"/>
                  </a:cubicBezTo>
                  <a:cubicBezTo>
                    <a:pt x="3375" y="6746"/>
                    <a:pt x="4043" y="5741"/>
                    <a:pt x="4520" y="4646"/>
                  </a:cubicBezTo>
                  <a:cubicBezTo>
                    <a:pt x="5151" y="3190"/>
                    <a:pt x="5438" y="1582"/>
                    <a:pt x="5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61;p59"/>
            <p:cNvSpPr/>
            <p:nvPr/>
          </p:nvSpPr>
          <p:spPr>
            <a:xfrm>
              <a:off x="2956744" y="1684046"/>
              <a:ext cx="255653" cy="876131"/>
            </a:xfrm>
            <a:custGeom>
              <a:avLst/>
              <a:gdLst/>
              <a:ahLst/>
              <a:cxnLst/>
              <a:rect l="l" t="t" r="r" b="b"/>
              <a:pathLst>
                <a:path w="13793" h="47269" extrusionOk="0">
                  <a:moveTo>
                    <a:pt x="428" y="0"/>
                  </a:moveTo>
                  <a:lnTo>
                    <a:pt x="1" y="93"/>
                  </a:lnTo>
                  <a:cubicBezTo>
                    <a:pt x="660" y="3180"/>
                    <a:pt x="3585" y="5503"/>
                    <a:pt x="6417" y="7746"/>
                  </a:cubicBezTo>
                  <a:cubicBezTo>
                    <a:pt x="7952" y="8961"/>
                    <a:pt x="9398" y="10111"/>
                    <a:pt x="10474" y="11354"/>
                  </a:cubicBezTo>
                  <a:cubicBezTo>
                    <a:pt x="12263" y="13421"/>
                    <a:pt x="13301" y="16170"/>
                    <a:pt x="13325" y="18901"/>
                  </a:cubicBezTo>
                  <a:cubicBezTo>
                    <a:pt x="13352" y="22308"/>
                    <a:pt x="11878" y="25610"/>
                    <a:pt x="10492" y="28432"/>
                  </a:cubicBezTo>
                  <a:lnTo>
                    <a:pt x="10061" y="29309"/>
                  </a:lnTo>
                  <a:cubicBezTo>
                    <a:pt x="8707" y="32040"/>
                    <a:pt x="7312" y="34867"/>
                    <a:pt x="6858" y="37922"/>
                  </a:cubicBezTo>
                  <a:cubicBezTo>
                    <a:pt x="6287" y="41747"/>
                    <a:pt x="7539" y="45414"/>
                    <a:pt x="10042" y="47268"/>
                  </a:cubicBezTo>
                  <a:lnTo>
                    <a:pt x="10307" y="46916"/>
                  </a:lnTo>
                  <a:cubicBezTo>
                    <a:pt x="7928" y="45154"/>
                    <a:pt x="6747" y="41649"/>
                    <a:pt x="7289" y="37988"/>
                  </a:cubicBezTo>
                  <a:cubicBezTo>
                    <a:pt x="7734" y="35001"/>
                    <a:pt x="9115" y="32206"/>
                    <a:pt x="10455" y="29504"/>
                  </a:cubicBezTo>
                  <a:lnTo>
                    <a:pt x="10887" y="28627"/>
                  </a:lnTo>
                  <a:cubicBezTo>
                    <a:pt x="12295" y="25758"/>
                    <a:pt x="13793" y="22401"/>
                    <a:pt x="13765" y="18901"/>
                  </a:cubicBezTo>
                  <a:cubicBezTo>
                    <a:pt x="13737" y="16063"/>
                    <a:pt x="12661" y="13208"/>
                    <a:pt x="10808" y="11067"/>
                  </a:cubicBezTo>
                  <a:cubicBezTo>
                    <a:pt x="9704" y="9791"/>
                    <a:pt x="8239" y="8632"/>
                    <a:pt x="6691" y="7404"/>
                  </a:cubicBezTo>
                  <a:cubicBezTo>
                    <a:pt x="3918" y="5206"/>
                    <a:pt x="1058" y="2934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62;p59"/>
            <p:cNvSpPr/>
            <p:nvPr/>
          </p:nvSpPr>
          <p:spPr>
            <a:xfrm>
              <a:off x="2720701" y="1455200"/>
              <a:ext cx="551583" cy="1381692"/>
            </a:xfrm>
            <a:custGeom>
              <a:avLst/>
              <a:gdLst/>
              <a:ahLst/>
              <a:cxnLst/>
              <a:rect l="l" t="t" r="r" b="b"/>
              <a:pathLst>
                <a:path w="29759" h="74545" extrusionOk="0">
                  <a:moveTo>
                    <a:pt x="5745" y="0"/>
                  </a:moveTo>
                  <a:cubicBezTo>
                    <a:pt x="4282" y="0"/>
                    <a:pt x="2895" y="420"/>
                    <a:pt x="1665" y="1246"/>
                  </a:cubicBezTo>
                  <a:lnTo>
                    <a:pt x="1920" y="1631"/>
                  </a:lnTo>
                  <a:cubicBezTo>
                    <a:pt x="3074" y="855"/>
                    <a:pt x="4378" y="461"/>
                    <a:pt x="5754" y="461"/>
                  </a:cubicBezTo>
                  <a:cubicBezTo>
                    <a:pt x="6263" y="461"/>
                    <a:pt x="6782" y="515"/>
                    <a:pt x="7307" y="624"/>
                  </a:cubicBezTo>
                  <a:cubicBezTo>
                    <a:pt x="9916" y="1167"/>
                    <a:pt x="12462" y="3039"/>
                    <a:pt x="14112" y="5626"/>
                  </a:cubicBezTo>
                  <a:cubicBezTo>
                    <a:pt x="14247" y="5835"/>
                    <a:pt x="14432" y="6178"/>
                    <a:pt x="14631" y="6540"/>
                  </a:cubicBezTo>
                  <a:cubicBezTo>
                    <a:pt x="15049" y="7305"/>
                    <a:pt x="15526" y="8176"/>
                    <a:pt x="15883" y="8547"/>
                  </a:cubicBezTo>
                  <a:cubicBezTo>
                    <a:pt x="16180" y="8853"/>
                    <a:pt x="16519" y="9094"/>
                    <a:pt x="16848" y="9330"/>
                  </a:cubicBezTo>
                  <a:cubicBezTo>
                    <a:pt x="16981" y="9428"/>
                    <a:pt x="17120" y="9525"/>
                    <a:pt x="17255" y="9632"/>
                  </a:cubicBezTo>
                  <a:cubicBezTo>
                    <a:pt x="19439" y="11311"/>
                    <a:pt x="20714" y="14393"/>
                    <a:pt x="20431" y="17304"/>
                  </a:cubicBezTo>
                  <a:lnTo>
                    <a:pt x="20417" y="17435"/>
                  </a:lnTo>
                  <a:lnTo>
                    <a:pt x="20524" y="17514"/>
                  </a:lnTo>
                  <a:cubicBezTo>
                    <a:pt x="25401" y="21041"/>
                    <a:pt x="27825" y="24648"/>
                    <a:pt x="27728" y="28217"/>
                  </a:cubicBezTo>
                  <a:cubicBezTo>
                    <a:pt x="27630" y="31736"/>
                    <a:pt x="26759" y="35209"/>
                    <a:pt x="25916" y="38570"/>
                  </a:cubicBezTo>
                  <a:cubicBezTo>
                    <a:pt x="25665" y="39561"/>
                    <a:pt x="25410" y="40586"/>
                    <a:pt x="25174" y="41596"/>
                  </a:cubicBezTo>
                  <a:cubicBezTo>
                    <a:pt x="24831" y="43085"/>
                    <a:pt x="24608" y="44634"/>
                    <a:pt x="25285" y="45867"/>
                  </a:cubicBezTo>
                  <a:cubicBezTo>
                    <a:pt x="25586" y="46418"/>
                    <a:pt x="26031" y="46836"/>
                    <a:pt x="26462" y="47234"/>
                  </a:cubicBezTo>
                  <a:cubicBezTo>
                    <a:pt x="26879" y="47623"/>
                    <a:pt x="27273" y="47994"/>
                    <a:pt x="27538" y="48472"/>
                  </a:cubicBezTo>
                  <a:cubicBezTo>
                    <a:pt x="28270" y="49784"/>
                    <a:pt x="27793" y="51462"/>
                    <a:pt x="27440" y="52343"/>
                  </a:cubicBezTo>
                  <a:cubicBezTo>
                    <a:pt x="27241" y="52834"/>
                    <a:pt x="27005" y="53321"/>
                    <a:pt x="26772" y="53794"/>
                  </a:cubicBezTo>
                  <a:cubicBezTo>
                    <a:pt x="26402" y="54554"/>
                    <a:pt x="26017" y="55343"/>
                    <a:pt x="25786" y="56195"/>
                  </a:cubicBezTo>
                  <a:cubicBezTo>
                    <a:pt x="25201" y="58356"/>
                    <a:pt x="25688" y="60845"/>
                    <a:pt x="27051" y="62691"/>
                  </a:cubicBezTo>
                  <a:cubicBezTo>
                    <a:pt x="27264" y="62982"/>
                    <a:pt x="27506" y="63265"/>
                    <a:pt x="27737" y="63538"/>
                  </a:cubicBezTo>
                  <a:cubicBezTo>
                    <a:pt x="28475" y="64420"/>
                    <a:pt x="29175" y="65254"/>
                    <a:pt x="29226" y="66334"/>
                  </a:cubicBezTo>
                  <a:cubicBezTo>
                    <a:pt x="29290" y="67836"/>
                    <a:pt x="27987" y="69023"/>
                    <a:pt x="26750" y="69630"/>
                  </a:cubicBezTo>
                  <a:cubicBezTo>
                    <a:pt x="25472" y="70253"/>
                    <a:pt x="24064" y="70574"/>
                    <a:pt x="22663" y="70574"/>
                  </a:cubicBezTo>
                  <a:cubicBezTo>
                    <a:pt x="22093" y="70574"/>
                    <a:pt x="21524" y="70521"/>
                    <a:pt x="20965" y="70413"/>
                  </a:cubicBezTo>
                  <a:lnTo>
                    <a:pt x="20681" y="70363"/>
                  </a:lnTo>
                  <a:lnTo>
                    <a:pt x="20681" y="70363"/>
                  </a:lnTo>
                  <a:lnTo>
                    <a:pt x="20691" y="70650"/>
                  </a:lnTo>
                  <a:cubicBezTo>
                    <a:pt x="20704" y="70980"/>
                    <a:pt x="20774" y="71337"/>
                    <a:pt x="20843" y="71684"/>
                  </a:cubicBezTo>
                  <a:cubicBezTo>
                    <a:pt x="21066" y="72833"/>
                    <a:pt x="21145" y="73562"/>
                    <a:pt x="20353" y="73956"/>
                  </a:cubicBezTo>
                  <a:cubicBezTo>
                    <a:pt x="19897" y="74041"/>
                    <a:pt x="19470" y="74084"/>
                    <a:pt x="19073" y="74084"/>
                  </a:cubicBezTo>
                  <a:cubicBezTo>
                    <a:pt x="18111" y="74084"/>
                    <a:pt x="17322" y="73835"/>
                    <a:pt x="16718" y="73340"/>
                  </a:cubicBezTo>
                  <a:cubicBezTo>
                    <a:pt x="15429" y="72277"/>
                    <a:pt x="15410" y="70409"/>
                    <a:pt x="15410" y="70391"/>
                  </a:cubicBezTo>
                  <a:lnTo>
                    <a:pt x="15410" y="70135"/>
                  </a:lnTo>
                  <a:lnTo>
                    <a:pt x="15156" y="70163"/>
                  </a:lnTo>
                  <a:cubicBezTo>
                    <a:pt x="14996" y="70180"/>
                    <a:pt x="14774" y="70192"/>
                    <a:pt x="14516" y="70192"/>
                  </a:cubicBezTo>
                  <a:cubicBezTo>
                    <a:pt x="13560" y="70192"/>
                    <a:pt x="12109" y="70019"/>
                    <a:pt x="11493" y="69245"/>
                  </a:cubicBezTo>
                  <a:cubicBezTo>
                    <a:pt x="11146" y="68814"/>
                    <a:pt x="11099" y="68226"/>
                    <a:pt x="11345" y="67493"/>
                  </a:cubicBezTo>
                  <a:lnTo>
                    <a:pt x="11502" y="67034"/>
                  </a:lnTo>
                  <a:lnTo>
                    <a:pt x="11048" y="67206"/>
                  </a:lnTo>
                  <a:cubicBezTo>
                    <a:pt x="10462" y="67426"/>
                    <a:pt x="9839" y="67533"/>
                    <a:pt x="9215" y="67533"/>
                  </a:cubicBezTo>
                  <a:cubicBezTo>
                    <a:pt x="7884" y="67533"/>
                    <a:pt x="6550" y="67047"/>
                    <a:pt x="5568" y="66144"/>
                  </a:cubicBezTo>
                  <a:cubicBezTo>
                    <a:pt x="4126" y="64818"/>
                    <a:pt x="3519" y="62658"/>
                    <a:pt x="4057" y="60776"/>
                  </a:cubicBezTo>
                  <a:lnTo>
                    <a:pt x="4177" y="60350"/>
                  </a:lnTo>
                  <a:lnTo>
                    <a:pt x="3760" y="60493"/>
                  </a:lnTo>
                  <a:cubicBezTo>
                    <a:pt x="3563" y="60563"/>
                    <a:pt x="3372" y="60592"/>
                    <a:pt x="3190" y="60592"/>
                  </a:cubicBezTo>
                  <a:cubicBezTo>
                    <a:pt x="2758" y="60592"/>
                    <a:pt x="2383" y="60428"/>
                    <a:pt x="2114" y="60261"/>
                  </a:cubicBezTo>
                  <a:cubicBezTo>
                    <a:pt x="1359" y="59798"/>
                    <a:pt x="793" y="58925"/>
                    <a:pt x="672" y="58045"/>
                  </a:cubicBezTo>
                  <a:cubicBezTo>
                    <a:pt x="473" y="56580"/>
                    <a:pt x="1081" y="55120"/>
                    <a:pt x="1665" y="53711"/>
                  </a:cubicBezTo>
                  <a:lnTo>
                    <a:pt x="1776" y="53437"/>
                  </a:lnTo>
                  <a:cubicBezTo>
                    <a:pt x="2444" y="51828"/>
                    <a:pt x="2981" y="50118"/>
                    <a:pt x="2434" y="48513"/>
                  </a:cubicBezTo>
                  <a:lnTo>
                    <a:pt x="2434" y="48513"/>
                  </a:lnTo>
                  <a:lnTo>
                    <a:pt x="1999" y="48661"/>
                  </a:lnTo>
                  <a:cubicBezTo>
                    <a:pt x="2499" y="50122"/>
                    <a:pt x="1984" y="51736"/>
                    <a:pt x="1355" y="53266"/>
                  </a:cubicBezTo>
                  <a:lnTo>
                    <a:pt x="1238" y="53535"/>
                  </a:lnTo>
                  <a:cubicBezTo>
                    <a:pt x="631" y="54999"/>
                    <a:pt x="0" y="56515"/>
                    <a:pt x="219" y="58105"/>
                  </a:cubicBezTo>
                  <a:cubicBezTo>
                    <a:pt x="353" y="59120"/>
                    <a:pt x="1002" y="60117"/>
                    <a:pt x="1873" y="60656"/>
                  </a:cubicBezTo>
                  <a:cubicBezTo>
                    <a:pt x="2299" y="60917"/>
                    <a:pt x="2756" y="61049"/>
                    <a:pt x="3201" y="61049"/>
                  </a:cubicBezTo>
                  <a:cubicBezTo>
                    <a:pt x="3308" y="61049"/>
                    <a:pt x="3414" y="61041"/>
                    <a:pt x="3519" y="61026"/>
                  </a:cubicBezTo>
                  <a:lnTo>
                    <a:pt x="3519" y="61026"/>
                  </a:lnTo>
                  <a:cubicBezTo>
                    <a:pt x="3111" y="62978"/>
                    <a:pt x="3783" y="65128"/>
                    <a:pt x="5258" y="66482"/>
                  </a:cubicBezTo>
                  <a:cubicBezTo>
                    <a:pt x="6323" y="67464"/>
                    <a:pt x="7770" y="67991"/>
                    <a:pt x="9213" y="67991"/>
                  </a:cubicBezTo>
                  <a:cubicBezTo>
                    <a:pt x="9747" y="67991"/>
                    <a:pt x="10280" y="67919"/>
                    <a:pt x="10793" y="67771"/>
                  </a:cubicBezTo>
                  <a:lnTo>
                    <a:pt x="10793" y="67771"/>
                  </a:lnTo>
                  <a:cubicBezTo>
                    <a:pt x="10645" y="68476"/>
                    <a:pt x="10756" y="69065"/>
                    <a:pt x="11131" y="69533"/>
                  </a:cubicBezTo>
                  <a:cubicBezTo>
                    <a:pt x="11905" y="70499"/>
                    <a:pt x="13580" y="70647"/>
                    <a:pt x="14525" y="70647"/>
                  </a:cubicBezTo>
                  <a:cubicBezTo>
                    <a:pt x="14700" y="70647"/>
                    <a:pt x="14851" y="70642"/>
                    <a:pt x="14965" y="70636"/>
                  </a:cubicBezTo>
                  <a:cubicBezTo>
                    <a:pt x="15012" y="71226"/>
                    <a:pt x="15248" y="72718"/>
                    <a:pt x="16421" y="73691"/>
                  </a:cubicBezTo>
                  <a:cubicBezTo>
                    <a:pt x="17112" y="74257"/>
                    <a:pt x="17997" y="74544"/>
                    <a:pt x="19068" y="74544"/>
                  </a:cubicBezTo>
                  <a:cubicBezTo>
                    <a:pt x="19504" y="74544"/>
                    <a:pt x="19972" y="74493"/>
                    <a:pt x="20468" y="74401"/>
                  </a:cubicBezTo>
                  <a:lnTo>
                    <a:pt x="20524" y="74382"/>
                  </a:lnTo>
                  <a:cubicBezTo>
                    <a:pt x="21724" y="73812"/>
                    <a:pt x="21483" y="72583"/>
                    <a:pt x="21293" y="71596"/>
                  </a:cubicBezTo>
                  <a:cubicBezTo>
                    <a:pt x="21247" y="71359"/>
                    <a:pt x="21200" y="71132"/>
                    <a:pt x="21177" y="70920"/>
                  </a:cubicBezTo>
                  <a:lnTo>
                    <a:pt x="21177" y="70920"/>
                  </a:lnTo>
                  <a:cubicBezTo>
                    <a:pt x="21668" y="70998"/>
                    <a:pt x="22165" y="71037"/>
                    <a:pt x="22663" y="71037"/>
                  </a:cubicBezTo>
                  <a:cubicBezTo>
                    <a:pt x="24135" y="71037"/>
                    <a:pt x="25612" y="70698"/>
                    <a:pt x="26949" y="70043"/>
                  </a:cubicBezTo>
                  <a:cubicBezTo>
                    <a:pt x="28321" y="69371"/>
                    <a:pt x="29759" y="68040"/>
                    <a:pt x="29684" y="66315"/>
                  </a:cubicBezTo>
                  <a:cubicBezTo>
                    <a:pt x="29629" y="65078"/>
                    <a:pt x="28845" y="64146"/>
                    <a:pt x="28090" y="63242"/>
                  </a:cubicBezTo>
                  <a:cubicBezTo>
                    <a:pt x="27863" y="62973"/>
                    <a:pt x="27626" y="62695"/>
                    <a:pt x="27422" y="62417"/>
                  </a:cubicBezTo>
                  <a:cubicBezTo>
                    <a:pt x="26138" y="60683"/>
                    <a:pt x="25679" y="58347"/>
                    <a:pt x="26231" y="56316"/>
                  </a:cubicBezTo>
                  <a:cubicBezTo>
                    <a:pt x="26449" y="55510"/>
                    <a:pt x="26824" y="54740"/>
                    <a:pt x="27190" y="53993"/>
                  </a:cubicBezTo>
                  <a:cubicBezTo>
                    <a:pt x="27422" y="53516"/>
                    <a:pt x="27663" y="53024"/>
                    <a:pt x="27867" y="52514"/>
                  </a:cubicBezTo>
                  <a:cubicBezTo>
                    <a:pt x="28247" y="51554"/>
                    <a:pt x="28766" y="49728"/>
                    <a:pt x="27941" y="48244"/>
                  </a:cubicBezTo>
                  <a:cubicBezTo>
                    <a:pt x="27640" y="47707"/>
                    <a:pt x="27200" y="47294"/>
                    <a:pt x="26772" y="46900"/>
                  </a:cubicBezTo>
                  <a:cubicBezTo>
                    <a:pt x="26351" y="46506"/>
                    <a:pt x="25952" y="46136"/>
                    <a:pt x="25688" y="45648"/>
                  </a:cubicBezTo>
                  <a:cubicBezTo>
                    <a:pt x="25053" y="44489"/>
                    <a:pt x="25322" y="43006"/>
                    <a:pt x="25623" y="41699"/>
                  </a:cubicBezTo>
                  <a:cubicBezTo>
                    <a:pt x="25855" y="40693"/>
                    <a:pt x="26115" y="39673"/>
                    <a:pt x="26361" y="38681"/>
                  </a:cubicBezTo>
                  <a:cubicBezTo>
                    <a:pt x="27209" y="35297"/>
                    <a:pt x="28090" y="31796"/>
                    <a:pt x="28187" y="28231"/>
                  </a:cubicBezTo>
                  <a:cubicBezTo>
                    <a:pt x="28289" y="24523"/>
                    <a:pt x="25837" y="20818"/>
                    <a:pt x="20899" y="17216"/>
                  </a:cubicBezTo>
                  <a:cubicBezTo>
                    <a:pt x="21154" y="14148"/>
                    <a:pt x="19842" y="11041"/>
                    <a:pt x="17538" y="9266"/>
                  </a:cubicBezTo>
                  <a:cubicBezTo>
                    <a:pt x="17399" y="9159"/>
                    <a:pt x="17255" y="9058"/>
                    <a:pt x="17116" y="8955"/>
                  </a:cubicBezTo>
                  <a:cubicBezTo>
                    <a:pt x="16792" y="8724"/>
                    <a:pt x="16481" y="8501"/>
                    <a:pt x="16213" y="8228"/>
                  </a:cubicBezTo>
                  <a:cubicBezTo>
                    <a:pt x="15897" y="7903"/>
                    <a:pt x="15419" y="7021"/>
                    <a:pt x="15034" y="6317"/>
                  </a:cubicBezTo>
                  <a:cubicBezTo>
                    <a:pt x="14822" y="5932"/>
                    <a:pt x="14640" y="5598"/>
                    <a:pt x="14501" y="5380"/>
                  </a:cubicBezTo>
                  <a:cubicBezTo>
                    <a:pt x="12781" y="2692"/>
                    <a:pt x="10130" y="745"/>
                    <a:pt x="7399" y="174"/>
                  </a:cubicBezTo>
                  <a:cubicBezTo>
                    <a:pt x="6840" y="58"/>
                    <a:pt x="6287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021;p59"/>
          <p:cNvGrpSpPr/>
          <p:nvPr/>
        </p:nvGrpSpPr>
        <p:grpSpPr>
          <a:xfrm>
            <a:off x="4275160" y="3040995"/>
            <a:ext cx="568596" cy="883277"/>
            <a:chOff x="3803573" y="1401625"/>
            <a:chExt cx="985313" cy="1366983"/>
          </a:xfrm>
        </p:grpSpPr>
        <p:grpSp>
          <p:nvGrpSpPr>
            <p:cNvPr id="293" name="Google Shape;2022;p59"/>
            <p:cNvGrpSpPr/>
            <p:nvPr/>
          </p:nvGrpSpPr>
          <p:grpSpPr>
            <a:xfrm>
              <a:off x="3803573" y="1543477"/>
              <a:ext cx="985313" cy="1225132"/>
              <a:chOff x="739673" y="1543477"/>
              <a:chExt cx="985313" cy="1225132"/>
            </a:xfrm>
          </p:grpSpPr>
          <p:sp>
            <p:nvSpPr>
              <p:cNvPr id="303" name="Google Shape;2023;p59"/>
              <p:cNvSpPr/>
              <p:nvPr/>
            </p:nvSpPr>
            <p:spPr>
              <a:xfrm>
                <a:off x="888592" y="1543477"/>
                <a:ext cx="685980" cy="826902"/>
              </a:xfrm>
              <a:custGeom>
                <a:avLst/>
                <a:gdLst/>
                <a:ahLst/>
                <a:cxnLst/>
                <a:rect l="l" t="t" r="r" b="b"/>
                <a:pathLst>
                  <a:path w="37010" h="44613" extrusionOk="0">
                    <a:moveTo>
                      <a:pt x="18506" y="1"/>
                    </a:moveTo>
                    <a:cubicBezTo>
                      <a:pt x="8285" y="1"/>
                      <a:pt x="0" y="8934"/>
                      <a:pt x="0" y="19949"/>
                    </a:cubicBezTo>
                    <a:cubicBezTo>
                      <a:pt x="0" y="36597"/>
                      <a:pt x="8285" y="44613"/>
                      <a:pt x="18506" y="44613"/>
                    </a:cubicBezTo>
                    <a:cubicBezTo>
                      <a:pt x="28725" y="44613"/>
                      <a:pt x="37009" y="37488"/>
                      <a:pt x="37009" y="19949"/>
                    </a:cubicBezTo>
                    <a:cubicBezTo>
                      <a:pt x="37009" y="8934"/>
                      <a:pt x="28725" y="1"/>
                      <a:pt x="185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24;p59"/>
              <p:cNvSpPr/>
              <p:nvPr/>
            </p:nvSpPr>
            <p:spPr>
              <a:xfrm>
                <a:off x="1113871" y="2213516"/>
                <a:ext cx="235469" cy="466341"/>
              </a:xfrm>
              <a:custGeom>
                <a:avLst/>
                <a:gdLst/>
                <a:ahLst/>
                <a:cxnLst/>
                <a:rect l="l" t="t" r="r" b="b"/>
                <a:pathLst>
                  <a:path w="12704" h="25160" extrusionOk="0">
                    <a:moveTo>
                      <a:pt x="1" y="0"/>
                    </a:moveTo>
                    <a:lnTo>
                      <a:pt x="1" y="25159"/>
                    </a:lnTo>
                    <a:lnTo>
                      <a:pt x="12703" y="25159"/>
                    </a:lnTo>
                    <a:lnTo>
                      <a:pt x="12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025;p59"/>
              <p:cNvSpPr/>
              <p:nvPr/>
            </p:nvSpPr>
            <p:spPr>
              <a:xfrm>
                <a:off x="877509" y="2413627"/>
                <a:ext cx="718620" cy="354982"/>
              </a:xfrm>
              <a:custGeom>
                <a:avLst/>
                <a:gdLst/>
                <a:ahLst/>
                <a:cxnLst/>
                <a:rect l="l" t="t" r="r" b="b"/>
                <a:pathLst>
                  <a:path w="38771" h="19152" extrusionOk="0">
                    <a:moveTo>
                      <a:pt x="19104" y="0"/>
                    </a:moveTo>
                    <a:cubicBezTo>
                      <a:pt x="8701" y="0"/>
                      <a:pt x="1" y="13361"/>
                      <a:pt x="1" y="18943"/>
                    </a:cubicBezTo>
                    <a:lnTo>
                      <a:pt x="19104" y="19152"/>
                    </a:lnTo>
                    <a:lnTo>
                      <a:pt x="38205" y="19152"/>
                    </a:lnTo>
                    <a:cubicBezTo>
                      <a:pt x="38770" y="14362"/>
                      <a:pt x="29582" y="0"/>
                      <a:pt x="191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26;p59"/>
              <p:cNvSpPr/>
              <p:nvPr/>
            </p:nvSpPr>
            <p:spPr>
              <a:xfrm>
                <a:off x="739673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6281" y="1"/>
                    </a:moveTo>
                    <a:cubicBezTo>
                      <a:pt x="5659" y="1"/>
                      <a:pt x="5038" y="119"/>
                      <a:pt x="4438" y="367"/>
                    </a:cubicBezTo>
                    <a:cubicBezTo>
                      <a:pt x="1364" y="1638"/>
                      <a:pt x="1" y="5838"/>
                      <a:pt x="1396" y="9750"/>
                    </a:cubicBezTo>
                    <a:cubicBezTo>
                      <a:pt x="2515" y="12899"/>
                      <a:pt x="5075" y="14900"/>
                      <a:pt x="7634" y="14900"/>
                    </a:cubicBezTo>
                    <a:cubicBezTo>
                      <a:pt x="8255" y="14900"/>
                      <a:pt x="8877" y="14782"/>
                      <a:pt x="9477" y="14534"/>
                    </a:cubicBezTo>
                    <a:cubicBezTo>
                      <a:pt x="12546" y="13265"/>
                      <a:pt x="13909" y="9065"/>
                      <a:pt x="12518" y="5151"/>
                    </a:cubicBezTo>
                    <a:cubicBezTo>
                      <a:pt x="11399" y="2003"/>
                      <a:pt x="8839" y="1"/>
                      <a:pt x="6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027;p59"/>
              <p:cNvSpPr/>
              <p:nvPr/>
            </p:nvSpPr>
            <p:spPr>
              <a:xfrm>
                <a:off x="1467182" y="1930391"/>
                <a:ext cx="257803" cy="276190"/>
              </a:xfrm>
              <a:custGeom>
                <a:avLst/>
                <a:gdLst/>
                <a:ahLst/>
                <a:cxnLst/>
                <a:rect l="l" t="t" r="r" b="b"/>
                <a:pathLst>
                  <a:path w="13909" h="14901" extrusionOk="0">
                    <a:moveTo>
                      <a:pt x="7633" y="1"/>
                    </a:moveTo>
                    <a:cubicBezTo>
                      <a:pt x="5074" y="1"/>
                      <a:pt x="2510" y="2003"/>
                      <a:pt x="1391" y="5151"/>
                    </a:cubicBezTo>
                    <a:cubicBezTo>
                      <a:pt x="0" y="9065"/>
                      <a:pt x="1363" y="13265"/>
                      <a:pt x="4437" y="14534"/>
                    </a:cubicBezTo>
                    <a:cubicBezTo>
                      <a:pt x="5037" y="14782"/>
                      <a:pt x="5657" y="14900"/>
                      <a:pt x="6278" y="14900"/>
                    </a:cubicBezTo>
                    <a:cubicBezTo>
                      <a:pt x="8835" y="14900"/>
                      <a:pt x="11398" y="12899"/>
                      <a:pt x="12517" y="9750"/>
                    </a:cubicBezTo>
                    <a:cubicBezTo>
                      <a:pt x="13908" y="5838"/>
                      <a:pt x="12545" y="1638"/>
                      <a:pt x="9476" y="367"/>
                    </a:cubicBezTo>
                    <a:cubicBezTo>
                      <a:pt x="8876" y="119"/>
                      <a:pt x="8255" y="1"/>
                      <a:pt x="76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28;p59"/>
              <p:cNvSpPr/>
              <p:nvPr/>
            </p:nvSpPr>
            <p:spPr>
              <a:xfrm>
                <a:off x="1061365" y="1870935"/>
                <a:ext cx="34494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3789" extrusionOk="0">
                    <a:moveTo>
                      <a:pt x="933" y="0"/>
                    </a:moveTo>
                    <a:cubicBezTo>
                      <a:pt x="418" y="0"/>
                      <a:pt x="1" y="849"/>
                      <a:pt x="1" y="1892"/>
                    </a:cubicBezTo>
                    <a:cubicBezTo>
                      <a:pt x="1" y="2940"/>
                      <a:pt x="418" y="3789"/>
                      <a:pt x="933" y="3789"/>
                    </a:cubicBezTo>
                    <a:cubicBezTo>
                      <a:pt x="1443" y="3789"/>
                      <a:pt x="1860" y="2940"/>
                      <a:pt x="1860" y="1892"/>
                    </a:cubicBezTo>
                    <a:cubicBezTo>
                      <a:pt x="1860" y="849"/>
                      <a:pt x="1443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029;p59"/>
              <p:cNvSpPr/>
              <p:nvPr/>
            </p:nvSpPr>
            <p:spPr>
              <a:xfrm>
                <a:off x="1346545" y="1870935"/>
                <a:ext cx="34475" cy="70229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789" extrusionOk="0">
                    <a:moveTo>
                      <a:pt x="933" y="0"/>
                    </a:moveTo>
                    <a:cubicBezTo>
                      <a:pt x="418" y="0"/>
                      <a:pt x="0" y="849"/>
                      <a:pt x="0" y="1892"/>
                    </a:cubicBezTo>
                    <a:cubicBezTo>
                      <a:pt x="0" y="2940"/>
                      <a:pt x="418" y="3789"/>
                      <a:pt x="933" y="3789"/>
                    </a:cubicBezTo>
                    <a:cubicBezTo>
                      <a:pt x="1447" y="3789"/>
                      <a:pt x="1860" y="2940"/>
                      <a:pt x="1860" y="1892"/>
                    </a:cubicBezTo>
                    <a:cubicBezTo>
                      <a:pt x="1860" y="849"/>
                      <a:pt x="1447" y="0"/>
                      <a:pt x="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30;p59"/>
              <p:cNvSpPr/>
              <p:nvPr/>
            </p:nvSpPr>
            <p:spPr>
              <a:xfrm>
                <a:off x="919785" y="1924553"/>
                <a:ext cx="623666" cy="463097"/>
              </a:xfrm>
              <a:custGeom>
                <a:avLst/>
                <a:gdLst/>
                <a:ahLst/>
                <a:cxnLst/>
                <a:rect l="l" t="t" r="r" b="b"/>
                <a:pathLst>
                  <a:path w="33648" h="24985" extrusionOk="0">
                    <a:moveTo>
                      <a:pt x="16823" y="0"/>
                    </a:moveTo>
                    <a:cubicBezTo>
                      <a:pt x="13731" y="0"/>
                      <a:pt x="3718" y="1748"/>
                      <a:pt x="1" y="11581"/>
                    </a:cubicBezTo>
                    <a:cubicBezTo>
                      <a:pt x="1859" y="18707"/>
                      <a:pt x="10394" y="24984"/>
                      <a:pt x="16823" y="24984"/>
                    </a:cubicBezTo>
                    <a:cubicBezTo>
                      <a:pt x="23249" y="24984"/>
                      <a:pt x="31788" y="18707"/>
                      <a:pt x="33647" y="11581"/>
                    </a:cubicBezTo>
                    <a:cubicBezTo>
                      <a:pt x="29930" y="1748"/>
                      <a:pt x="19911" y="0"/>
                      <a:pt x="168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031;p59"/>
              <p:cNvSpPr/>
              <p:nvPr/>
            </p:nvSpPr>
            <p:spPr>
              <a:xfrm>
                <a:off x="1163635" y="1936841"/>
                <a:ext cx="135862" cy="39220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2116" extrusionOk="0">
                    <a:moveTo>
                      <a:pt x="3666" y="464"/>
                    </a:moveTo>
                    <a:cubicBezTo>
                      <a:pt x="4854" y="608"/>
                      <a:pt x="6610" y="978"/>
                      <a:pt x="6837" y="1373"/>
                    </a:cubicBezTo>
                    <a:cubicBezTo>
                      <a:pt x="6852" y="1396"/>
                      <a:pt x="6847" y="1406"/>
                      <a:pt x="6843" y="1419"/>
                    </a:cubicBezTo>
                    <a:cubicBezTo>
                      <a:pt x="6776" y="1580"/>
                      <a:pt x="6466" y="1650"/>
                      <a:pt x="6028" y="1650"/>
                    </a:cubicBezTo>
                    <a:cubicBezTo>
                      <a:pt x="5408" y="1650"/>
                      <a:pt x="4532" y="1510"/>
                      <a:pt x="3728" y="1290"/>
                    </a:cubicBezTo>
                    <a:lnTo>
                      <a:pt x="3666" y="1271"/>
                    </a:lnTo>
                    <a:lnTo>
                      <a:pt x="3606" y="1290"/>
                    </a:lnTo>
                    <a:cubicBezTo>
                      <a:pt x="2797" y="1510"/>
                      <a:pt x="1918" y="1651"/>
                      <a:pt x="1299" y="1651"/>
                    </a:cubicBezTo>
                    <a:cubicBezTo>
                      <a:pt x="865" y="1651"/>
                      <a:pt x="558" y="1582"/>
                      <a:pt x="491" y="1423"/>
                    </a:cubicBezTo>
                    <a:cubicBezTo>
                      <a:pt x="482" y="1406"/>
                      <a:pt x="478" y="1396"/>
                      <a:pt x="495" y="1373"/>
                    </a:cubicBezTo>
                    <a:cubicBezTo>
                      <a:pt x="724" y="978"/>
                      <a:pt x="2476" y="608"/>
                      <a:pt x="3666" y="464"/>
                    </a:cubicBezTo>
                    <a:close/>
                    <a:moveTo>
                      <a:pt x="3639" y="0"/>
                    </a:moveTo>
                    <a:cubicBezTo>
                      <a:pt x="3120" y="66"/>
                      <a:pt x="523" y="409"/>
                      <a:pt x="97" y="1141"/>
                    </a:cubicBezTo>
                    <a:cubicBezTo>
                      <a:pt x="9" y="1284"/>
                      <a:pt x="0" y="1447"/>
                      <a:pt x="65" y="1600"/>
                    </a:cubicBezTo>
                    <a:cubicBezTo>
                      <a:pt x="227" y="1990"/>
                      <a:pt x="746" y="2114"/>
                      <a:pt x="1358" y="2114"/>
                    </a:cubicBezTo>
                    <a:cubicBezTo>
                      <a:pt x="2188" y="2114"/>
                      <a:pt x="3189" y="1878"/>
                      <a:pt x="3666" y="1748"/>
                    </a:cubicBezTo>
                    <a:cubicBezTo>
                      <a:pt x="4141" y="1877"/>
                      <a:pt x="5141" y="2116"/>
                      <a:pt x="5974" y="2116"/>
                    </a:cubicBezTo>
                    <a:cubicBezTo>
                      <a:pt x="6581" y="2116"/>
                      <a:pt x="7101" y="1989"/>
                      <a:pt x="7265" y="1600"/>
                    </a:cubicBezTo>
                    <a:cubicBezTo>
                      <a:pt x="7329" y="1447"/>
                      <a:pt x="7320" y="1284"/>
                      <a:pt x="7232" y="1141"/>
                    </a:cubicBezTo>
                    <a:cubicBezTo>
                      <a:pt x="6810" y="409"/>
                      <a:pt x="4209" y="66"/>
                      <a:pt x="3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32;p59"/>
              <p:cNvSpPr/>
              <p:nvPr/>
            </p:nvSpPr>
            <p:spPr>
              <a:xfrm>
                <a:off x="885330" y="1933505"/>
                <a:ext cx="94695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6041" extrusionOk="0">
                    <a:moveTo>
                      <a:pt x="352" y="0"/>
                    </a:moveTo>
                    <a:lnTo>
                      <a:pt x="0" y="292"/>
                    </a:lnTo>
                    <a:lnTo>
                      <a:pt x="4752" y="6040"/>
                    </a:lnTo>
                    <a:lnTo>
                      <a:pt x="5108" y="5748"/>
                    </a:lnTo>
                    <a:lnTo>
                      <a:pt x="3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033;p59"/>
              <p:cNvSpPr/>
              <p:nvPr/>
            </p:nvSpPr>
            <p:spPr>
              <a:xfrm>
                <a:off x="1483084" y="1933505"/>
                <a:ext cx="94788" cy="111970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6041" extrusionOk="0">
                    <a:moveTo>
                      <a:pt x="4757" y="0"/>
                    </a:moveTo>
                    <a:lnTo>
                      <a:pt x="0" y="5748"/>
                    </a:lnTo>
                    <a:lnTo>
                      <a:pt x="357" y="6040"/>
                    </a:lnTo>
                    <a:lnTo>
                      <a:pt x="5114" y="292"/>
                    </a:lnTo>
                    <a:lnTo>
                      <a:pt x="47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34;p59"/>
              <p:cNvSpPr/>
              <p:nvPr/>
            </p:nvSpPr>
            <p:spPr>
              <a:xfrm>
                <a:off x="1116967" y="2091247"/>
                <a:ext cx="229612" cy="8526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12387" y="459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035;p59"/>
              <p:cNvSpPr/>
              <p:nvPr/>
            </p:nvSpPr>
            <p:spPr>
              <a:xfrm>
                <a:off x="1069798" y="2161287"/>
                <a:ext cx="324047" cy="7562"/>
              </a:xfrm>
              <a:custGeom>
                <a:avLst/>
                <a:gdLst/>
                <a:ahLst/>
                <a:cxnLst/>
                <a:rect l="l" t="t" r="r" b="b"/>
                <a:pathLst>
                  <a:path w="17483" h="408" extrusionOk="0">
                    <a:moveTo>
                      <a:pt x="1" y="0"/>
                    </a:moveTo>
                    <a:lnTo>
                      <a:pt x="1" y="407"/>
                    </a:lnTo>
                    <a:lnTo>
                      <a:pt x="17482" y="407"/>
                    </a:lnTo>
                    <a:lnTo>
                      <a:pt x="17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6;p59"/>
              <p:cNvSpPr/>
              <p:nvPr/>
            </p:nvSpPr>
            <p:spPr>
              <a:xfrm>
                <a:off x="1116967" y="2228195"/>
                <a:ext cx="229612" cy="8545"/>
              </a:xfrm>
              <a:custGeom>
                <a:avLst/>
                <a:gdLst/>
                <a:ahLst/>
                <a:cxnLst/>
                <a:rect l="l" t="t" r="r" b="b"/>
                <a:pathLst>
                  <a:path w="12388" h="461" extrusionOk="0">
                    <a:moveTo>
                      <a:pt x="0" y="1"/>
                    </a:moveTo>
                    <a:lnTo>
                      <a:pt x="0" y="460"/>
                    </a:lnTo>
                    <a:lnTo>
                      <a:pt x="12387" y="460"/>
                    </a:lnTo>
                    <a:lnTo>
                      <a:pt x="12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037;p59"/>
              <p:cNvSpPr/>
              <p:nvPr/>
            </p:nvSpPr>
            <p:spPr>
              <a:xfrm>
                <a:off x="783580" y="1998355"/>
                <a:ext cx="111822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3" h="6306" extrusionOk="0">
                    <a:moveTo>
                      <a:pt x="2844" y="1"/>
                    </a:moveTo>
                    <a:cubicBezTo>
                      <a:pt x="2823" y="1"/>
                      <a:pt x="2803" y="1"/>
                      <a:pt x="2782" y="1"/>
                    </a:cubicBezTo>
                    <a:cubicBezTo>
                      <a:pt x="2092" y="24"/>
                      <a:pt x="1401" y="367"/>
                      <a:pt x="877" y="952"/>
                    </a:cubicBezTo>
                    <a:cubicBezTo>
                      <a:pt x="298" y="1600"/>
                      <a:pt x="1" y="2449"/>
                      <a:pt x="71" y="3269"/>
                    </a:cubicBezTo>
                    <a:lnTo>
                      <a:pt x="529" y="3232"/>
                    </a:lnTo>
                    <a:cubicBezTo>
                      <a:pt x="469" y="2533"/>
                      <a:pt x="724" y="1814"/>
                      <a:pt x="1220" y="1258"/>
                    </a:cubicBezTo>
                    <a:cubicBezTo>
                      <a:pt x="1661" y="770"/>
                      <a:pt x="2231" y="479"/>
                      <a:pt x="2797" y="460"/>
                    </a:cubicBezTo>
                    <a:cubicBezTo>
                      <a:pt x="2816" y="459"/>
                      <a:pt x="2835" y="459"/>
                      <a:pt x="2855" y="459"/>
                    </a:cubicBezTo>
                    <a:cubicBezTo>
                      <a:pt x="3394" y="459"/>
                      <a:pt x="3966" y="713"/>
                      <a:pt x="4410" y="1155"/>
                    </a:cubicBezTo>
                    <a:cubicBezTo>
                      <a:pt x="4878" y="1624"/>
                      <a:pt x="5161" y="2231"/>
                      <a:pt x="5202" y="2852"/>
                    </a:cubicBezTo>
                    <a:cubicBezTo>
                      <a:pt x="4832" y="2875"/>
                      <a:pt x="4466" y="3051"/>
                      <a:pt x="4164" y="3357"/>
                    </a:cubicBezTo>
                    <a:cubicBezTo>
                      <a:pt x="3751" y="3784"/>
                      <a:pt x="3561" y="4358"/>
                      <a:pt x="3655" y="4897"/>
                    </a:cubicBezTo>
                    <a:cubicBezTo>
                      <a:pt x="3742" y="5434"/>
                      <a:pt x="4108" y="5898"/>
                      <a:pt x="4628" y="6143"/>
                    </a:cubicBezTo>
                    <a:cubicBezTo>
                      <a:pt x="4855" y="6250"/>
                      <a:pt x="5096" y="6305"/>
                      <a:pt x="5328" y="6305"/>
                    </a:cubicBezTo>
                    <a:cubicBezTo>
                      <a:pt x="5578" y="6305"/>
                      <a:pt x="5820" y="6241"/>
                      <a:pt x="6032" y="6115"/>
                    </a:cubicBezTo>
                    <a:lnTo>
                      <a:pt x="5805" y="5717"/>
                    </a:lnTo>
                    <a:cubicBezTo>
                      <a:pt x="5660" y="5802"/>
                      <a:pt x="5496" y="5843"/>
                      <a:pt x="5326" y="5843"/>
                    </a:cubicBezTo>
                    <a:cubicBezTo>
                      <a:pt x="5161" y="5843"/>
                      <a:pt x="4990" y="5804"/>
                      <a:pt x="4823" y="5726"/>
                    </a:cubicBezTo>
                    <a:cubicBezTo>
                      <a:pt x="4438" y="5546"/>
                      <a:pt x="4173" y="5207"/>
                      <a:pt x="4104" y="4822"/>
                    </a:cubicBezTo>
                    <a:cubicBezTo>
                      <a:pt x="4040" y="4433"/>
                      <a:pt x="4187" y="3992"/>
                      <a:pt x="4493" y="3682"/>
                    </a:cubicBezTo>
                    <a:cubicBezTo>
                      <a:pt x="4727" y="3444"/>
                      <a:pt x="5010" y="3311"/>
                      <a:pt x="5284" y="3311"/>
                    </a:cubicBezTo>
                    <a:cubicBezTo>
                      <a:pt x="5325" y="3311"/>
                      <a:pt x="5366" y="3314"/>
                      <a:pt x="5407" y="3320"/>
                    </a:cubicBezTo>
                    <a:lnTo>
                      <a:pt x="5662" y="3357"/>
                    </a:lnTo>
                    <a:lnTo>
                      <a:pt x="5671" y="3098"/>
                    </a:lnTo>
                    <a:cubicBezTo>
                      <a:pt x="5694" y="2272"/>
                      <a:pt x="5351" y="1448"/>
                      <a:pt x="4735" y="830"/>
                    </a:cubicBezTo>
                    <a:cubicBezTo>
                      <a:pt x="4204" y="300"/>
                      <a:pt x="3515" y="1"/>
                      <a:pt x="28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8;p59"/>
              <p:cNvSpPr/>
              <p:nvPr/>
            </p:nvSpPr>
            <p:spPr>
              <a:xfrm>
                <a:off x="1567710" y="1998355"/>
                <a:ext cx="111803" cy="116882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6306" extrusionOk="0">
                    <a:moveTo>
                      <a:pt x="3189" y="1"/>
                    </a:moveTo>
                    <a:cubicBezTo>
                      <a:pt x="2523" y="1"/>
                      <a:pt x="1834" y="300"/>
                      <a:pt x="1299" y="830"/>
                    </a:cubicBezTo>
                    <a:cubicBezTo>
                      <a:pt x="682" y="1448"/>
                      <a:pt x="344" y="2272"/>
                      <a:pt x="367" y="3098"/>
                    </a:cubicBezTo>
                    <a:lnTo>
                      <a:pt x="372" y="3357"/>
                    </a:lnTo>
                    <a:lnTo>
                      <a:pt x="627" y="3320"/>
                    </a:lnTo>
                    <a:cubicBezTo>
                      <a:pt x="668" y="3314"/>
                      <a:pt x="709" y="3311"/>
                      <a:pt x="751" y="3311"/>
                    </a:cubicBezTo>
                    <a:cubicBezTo>
                      <a:pt x="1028" y="3311"/>
                      <a:pt x="1310" y="3444"/>
                      <a:pt x="1540" y="3682"/>
                    </a:cubicBezTo>
                    <a:cubicBezTo>
                      <a:pt x="1846" y="3992"/>
                      <a:pt x="1994" y="4433"/>
                      <a:pt x="1930" y="4822"/>
                    </a:cubicBezTo>
                    <a:cubicBezTo>
                      <a:pt x="1864" y="5207"/>
                      <a:pt x="1596" y="5546"/>
                      <a:pt x="1215" y="5726"/>
                    </a:cubicBezTo>
                    <a:cubicBezTo>
                      <a:pt x="1046" y="5804"/>
                      <a:pt x="874" y="5843"/>
                      <a:pt x="708" y="5843"/>
                    </a:cubicBezTo>
                    <a:cubicBezTo>
                      <a:pt x="538" y="5843"/>
                      <a:pt x="376" y="5802"/>
                      <a:pt x="233" y="5717"/>
                    </a:cubicBezTo>
                    <a:lnTo>
                      <a:pt x="0" y="6115"/>
                    </a:lnTo>
                    <a:cubicBezTo>
                      <a:pt x="218" y="6241"/>
                      <a:pt x="460" y="6305"/>
                      <a:pt x="706" y="6305"/>
                    </a:cubicBezTo>
                    <a:cubicBezTo>
                      <a:pt x="942" y="6305"/>
                      <a:pt x="1179" y="6250"/>
                      <a:pt x="1410" y="6143"/>
                    </a:cubicBezTo>
                    <a:cubicBezTo>
                      <a:pt x="1930" y="5898"/>
                      <a:pt x="2291" y="5434"/>
                      <a:pt x="2383" y="4897"/>
                    </a:cubicBezTo>
                    <a:cubicBezTo>
                      <a:pt x="2471" y="4358"/>
                      <a:pt x="2281" y="3784"/>
                      <a:pt x="1869" y="3357"/>
                    </a:cubicBezTo>
                    <a:cubicBezTo>
                      <a:pt x="1572" y="3051"/>
                      <a:pt x="1202" y="2875"/>
                      <a:pt x="830" y="2852"/>
                    </a:cubicBezTo>
                    <a:cubicBezTo>
                      <a:pt x="873" y="2231"/>
                      <a:pt x="1155" y="1624"/>
                      <a:pt x="1624" y="1155"/>
                    </a:cubicBezTo>
                    <a:cubicBezTo>
                      <a:pt x="2070" y="713"/>
                      <a:pt x="2640" y="459"/>
                      <a:pt x="3179" y="459"/>
                    </a:cubicBezTo>
                    <a:cubicBezTo>
                      <a:pt x="3198" y="459"/>
                      <a:pt x="3218" y="459"/>
                      <a:pt x="3237" y="460"/>
                    </a:cubicBezTo>
                    <a:cubicBezTo>
                      <a:pt x="3802" y="479"/>
                      <a:pt x="4377" y="770"/>
                      <a:pt x="4812" y="1258"/>
                    </a:cubicBezTo>
                    <a:cubicBezTo>
                      <a:pt x="5309" y="1814"/>
                      <a:pt x="5563" y="2533"/>
                      <a:pt x="5508" y="3232"/>
                    </a:cubicBezTo>
                    <a:lnTo>
                      <a:pt x="5967" y="3269"/>
                    </a:lnTo>
                    <a:cubicBezTo>
                      <a:pt x="6032" y="2449"/>
                      <a:pt x="5740" y="1600"/>
                      <a:pt x="5156" y="952"/>
                    </a:cubicBezTo>
                    <a:cubicBezTo>
                      <a:pt x="4637" y="367"/>
                      <a:pt x="3941" y="24"/>
                      <a:pt x="3250" y="1"/>
                    </a:cubicBezTo>
                    <a:cubicBezTo>
                      <a:pt x="3230" y="1"/>
                      <a:pt x="3210" y="1"/>
                      <a:pt x="3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039;p59"/>
              <p:cNvSpPr/>
              <p:nvPr/>
            </p:nvSpPr>
            <p:spPr>
              <a:xfrm>
                <a:off x="1005967" y="1781323"/>
                <a:ext cx="119625" cy="64038"/>
              </a:xfrm>
              <a:custGeom>
                <a:avLst/>
                <a:gdLst/>
                <a:ahLst/>
                <a:cxnLst/>
                <a:rect l="l" t="t" r="r" b="b"/>
                <a:pathLst>
                  <a:path w="6454" h="3455" extrusionOk="0">
                    <a:moveTo>
                      <a:pt x="4839" y="0"/>
                    </a:moveTo>
                    <a:cubicBezTo>
                      <a:pt x="2879" y="0"/>
                      <a:pt x="910" y="1170"/>
                      <a:pt x="0" y="3051"/>
                    </a:cubicBezTo>
                    <a:lnTo>
                      <a:pt x="830" y="3455"/>
                    </a:lnTo>
                    <a:cubicBezTo>
                      <a:pt x="1586" y="1891"/>
                      <a:pt x="3215" y="917"/>
                      <a:pt x="4829" y="917"/>
                    </a:cubicBezTo>
                    <a:cubicBezTo>
                      <a:pt x="5273" y="917"/>
                      <a:pt x="5715" y="991"/>
                      <a:pt x="6137" y="1146"/>
                    </a:cubicBezTo>
                    <a:lnTo>
                      <a:pt x="6453" y="284"/>
                    </a:lnTo>
                    <a:cubicBezTo>
                      <a:pt x="5931" y="91"/>
                      <a:pt x="5385" y="0"/>
                      <a:pt x="48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40;p59"/>
              <p:cNvSpPr/>
              <p:nvPr/>
            </p:nvSpPr>
            <p:spPr>
              <a:xfrm>
                <a:off x="1304455" y="1770870"/>
                <a:ext cx="140328" cy="84964"/>
              </a:xfrm>
              <a:custGeom>
                <a:avLst/>
                <a:gdLst/>
                <a:ahLst/>
                <a:cxnLst/>
                <a:rect l="l" t="t" r="r" b="b"/>
                <a:pathLst>
                  <a:path w="7571" h="4584" extrusionOk="0">
                    <a:moveTo>
                      <a:pt x="2233" y="0"/>
                    </a:moveTo>
                    <a:cubicBezTo>
                      <a:pt x="1467" y="0"/>
                      <a:pt x="702" y="166"/>
                      <a:pt x="0" y="499"/>
                    </a:cubicBezTo>
                    <a:lnTo>
                      <a:pt x="394" y="1334"/>
                    </a:lnTo>
                    <a:cubicBezTo>
                      <a:pt x="973" y="1059"/>
                      <a:pt x="1604" y="922"/>
                      <a:pt x="2235" y="922"/>
                    </a:cubicBezTo>
                    <a:cubicBezTo>
                      <a:pt x="2913" y="922"/>
                      <a:pt x="3590" y="1080"/>
                      <a:pt x="4205" y="1394"/>
                    </a:cubicBezTo>
                    <a:cubicBezTo>
                      <a:pt x="5401" y="2006"/>
                      <a:pt x="6324" y="3202"/>
                      <a:pt x="6681" y="4584"/>
                    </a:cubicBezTo>
                    <a:lnTo>
                      <a:pt x="7571" y="4357"/>
                    </a:lnTo>
                    <a:cubicBezTo>
                      <a:pt x="7154" y="2720"/>
                      <a:pt x="6050" y="1306"/>
                      <a:pt x="4622" y="574"/>
                    </a:cubicBezTo>
                    <a:cubicBezTo>
                      <a:pt x="3878" y="192"/>
                      <a:pt x="3055" y="0"/>
                      <a:pt x="2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041;p59"/>
              <p:cNvSpPr/>
              <p:nvPr/>
            </p:nvSpPr>
            <p:spPr>
              <a:xfrm>
                <a:off x="1042386" y="2491821"/>
                <a:ext cx="370978" cy="80442"/>
              </a:xfrm>
              <a:custGeom>
                <a:avLst/>
                <a:gdLst/>
                <a:ahLst/>
                <a:cxnLst/>
                <a:rect l="l" t="t" r="r" b="b"/>
                <a:pathLst>
                  <a:path w="20015" h="4340" extrusionOk="0">
                    <a:moveTo>
                      <a:pt x="19699" y="0"/>
                    </a:moveTo>
                    <a:cubicBezTo>
                      <a:pt x="17042" y="2457"/>
                      <a:pt x="13514" y="3871"/>
                      <a:pt x="10014" y="3880"/>
                    </a:cubicBezTo>
                    <a:lnTo>
                      <a:pt x="9981" y="3880"/>
                    </a:lnTo>
                    <a:cubicBezTo>
                      <a:pt x="6496" y="3880"/>
                      <a:pt x="2972" y="2485"/>
                      <a:pt x="312" y="52"/>
                    </a:cubicBezTo>
                    <a:lnTo>
                      <a:pt x="0" y="390"/>
                    </a:lnTo>
                    <a:cubicBezTo>
                      <a:pt x="2745" y="2902"/>
                      <a:pt x="6380" y="4340"/>
                      <a:pt x="9981" y="4340"/>
                    </a:cubicBezTo>
                    <a:lnTo>
                      <a:pt x="10014" y="4340"/>
                    </a:lnTo>
                    <a:cubicBezTo>
                      <a:pt x="13630" y="4330"/>
                      <a:pt x="17274" y="2874"/>
                      <a:pt x="20014" y="339"/>
                    </a:cubicBezTo>
                    <a:lnTo>
                      <a:pt x="196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42;p59"/>
              <p:cNvSpPr/>
              <p:nvPr/>
            </p:nvSpPr>
            <p:spPr>
              <a:xfrm>
                <a:off x="1176423" y="2562361"/>
                <a:ext cx="110858" cy="9299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017" extrusionOk="0">
                    <a:moveTo>
                      <a:pt x="5569" y="1"/>
                    </a:moveTo>
                    <a:lnTo>
                      <a:pt x="3464" y="4163"/>
                    </a:lnTo>
                    <a:lnTo>
                      <a:pt x="362" y="200"/>
                    </a:lnTo>
                    <a:lnTo>
                      <a:pt x="0" y="482"/>
                    </a:lnTo>
                    <a:lnTo>
                      <a:pt x="3547" y="5016"/>
                    </a:lnTo>
                    <a:lnTo>
                      <a:pt x="5981" y="209"/>
                    </a:lnTo>
                    <a:lnTo>
                      <a:pt x="5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4" name="Google Shape;2043;p59"/>
            <p:cNvSpPr/>
            <p:nvPr/>
          </p:nvSpPr>
          <p:spPr>
            <a:xfrm>
              <a:off x="3950074" y="1401625"/>
              <a:ext cx="513382" cy="218953"/>
            </a:xfrm>
            <a:custGeom>
              <a:avLst/>
              <a:gdLst/>
              <a:ahLst/>
              <a:cxnLst/>
              <a:rect l="l" t="t" r="r" b="b"/>
              <a:pathLst>
                <a:path w="25698" h="10960" extrusionOk="0">
                  <a:moveTo>
                    <a:pt x="16521" y="1"/>
                  </a:moveTo>
                  <a:cubicBezTo>
                    <a:pt x="15775" y="1"/>
                    <a:pt x="14997" y="81"/>
                    <a:pt x="14195" y="257"/>
                  </a:cubicBezTo>
                  <a:cubicBezTo>
                    <a:pt x="10888" y="977"/>
                    <a:pt x="8997" y="2924"/>
                    <a:pt x="7325" y="4640"/>
                  </a:cubicBezTo>
                  <a:cubicBezTo>
                    <a:pt x="5580" y="6435"/>
                    <a:pt x="4048" y="8012"/>
                    <a:pt x="1292" y="8012"/>
                  </a:cubicBezTo>
                  <a:cubicBezTo>
                    <a:pt x="951" y="8012"/>
                    <a:pt x="592" y="7988"/>
                    <a:pt x="211" y="7937"/>
                  </a:cubicBezTo>
                  <a:cubicBezTo>
                    <a:pt x="203" y="7936"/>
                    <a:pt x="195" y="7935"/>
                    <a:pt x="187" y="7935"/>
                  </a:cubicBezTo>
                  <a:cubicBezTo>
                    <a:pt x="130" y="7935"/>
                    <a:pt x="76" y="7964"/>
                    <a:pt x="40" y="8013"/>
                  </a:cubicBezTo>
                  <a:cubicBezTo>
                    <a:pt x="6" y="8068"/>
                    <a:pt x="1" y="8138"/>
                    <a:pt x="36" y="8193"/>
                  </a:cubicBezTo>
                  <a:cubicBezTo>
                    <a:pt x="1151" y="10149"/>
                    <a:pt x="4813" y="10959"/>
                    <a:pt x="6535" y="10959"/>
                  </a:cubicBezTo>
                  <a:cubicBezTo>
                    <a:pt x="6685" y="10959"/>
                    <a:pt x="6825" y="10955"/>
                    <a:pt x="6945" y="10944"/>
                  </a:cubicBezTo>
                  <a:cubicBezTo>
                    <a:pt x="7041" y="10934"/>
                    <a:pt x="7106" y="10849"/>
                    <a:pt x="7095" y="10754"/>
                  </a:cubicBezTo>
                  <a:cubicBezTo>
                    <a:pt x="7086" y="10663"/>
                    <a:pt x="7006" y="10599"/>
                    <a:pt x="6915" y="10599"/>
                  </a:cubicBezTo>
                  <a:cubicBezTo>
                    <a:pt x="6912" y="10599"/>
                    <a:pt x="6908" y="10599"/>
                    <a:pt x="6905" y="10599"/>
                  </a:cubicBezTo>
                  <a:cubicBezTo>
                    <a:pt x="6789" y="10612"/>
                    <a:pt x="6654" y="10618"/>
                    <a:pt x="6504" y="10618"/>
                  </a:cubicBezTo>
                  <a:cubicBezTo>
                    <a:pt x="4951" y="10618"/>
                    <a:pt x="1768" y="9942"/>
                    <a:pt x="536" y="8323"/>
                  </a:cubicBezTo>
                  <a:lnTo>
                    <a:pt x="536" y="8323"/>
                  </a:lnTo>
                  <a:cubicBezTo>
                    <a:pt x="795" y="8347"/>
                    <a:pt x="1045" y="8358"/>
                    <a:pt x="1286" y="8358"/>
                  </a:cubicBezTo>
                  <a:cubicBezTo>
                    <a:pt x="4196" y="8358"/>
                    <a:pt x="5843" y="6664"/>
                    <a:pt x="7575" y="4880"/>
                  </a:cubicBezTo>
                  <a:cubicBezTo>
                    <a:pt x="9292" y="3120"/>
                    <a:pt x="11063" y="1293"/>
                    <a:pt x="14269" y="593"/>
                  </a:cubicBezTo>
                  <a:cubicBezTo>
                    <a:pt x="15046" y="423"/>
                    <a:pt x="15799" y="345"/>
                    <a:pt x="16521" y="345"/>
                  </a:cubicBezTo>
                  <a:cubicBezTo>
                    <a:pt x="19918" y="345"/>
                    <a:pt x="22633" y="2076"/>
                    <a:pt x="23991" y="4085"/>
                  </a:cubicBezTo>
                  <a:cubicBezTo>
                    <a:pt x="25166" y="5821"/>
                    <a:pt x="25332" y="7653"/>
                    <a:pt x="24427" y="8978"/>
                  </a:cubicBezTo>
                  <a:cubicBezTo>
                    <a:pt x="24371" y="9059"/>
                    <a:pt x="24392" y="9168"/>
                    <a:pt x="24471" y="9218"/>
                  </a:cubicBezTo>
                  <a:cubicBezTo>
                    <a:pt x="24502" y="9239"/>
                    <a:pt x="24537" y="9249"/>
                    <a:pt x="24571" y="9249"/>
                  </a:cubicBezTo>
                  <a:cubicBezTo>
                    <a:pt x="24627" y="9249"/>
                    <a:pt x="24681" y="9223"/>
                    <a:pt x="24711" y="9173"/>
                  </a:cubicBezTo>
                  <a:cubicBezTo>
                    <a:pt x="25697" y="7727"/>
                    <a:pt x="25537" y="5751"/>
                    <a:pt x="24281" y="3889"/>
                  </a:cubicBezTo>
                  <a:cubicBezTo>
                    <a:pt x="22869" y="1800"/>
                    <a:pt x="20046" y="1"/>
                    <a:pt x="16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044;p59"/>
            <p:cNvSpPr/>
            <p:nvPr/>
          </p:nvSpPr>
          <p:spPr>
            <a:xfrm>
              <a:off x="4064423" y="1489782"/>
              <a:ext cx="287376" cy="103104"/>
            </a:xfrm>
            <a:custGeom>
              <a:avLst/>
              <a:gdLst/>
              <a:ahLst/>
              <a:cxnLst/>
              <a:rect l="l" t="t" r="r" b="b"/>
              <a:pathLst>
                <a:path w="14385" h="5161" extrusionOk="0">
                  <a:moveTo>
                    <a:pt x="4576" y="1"/>
                  </a:moveTo>
                  <a:cubicBezTo>
                    <a:pt x="2211" y="1"/>
                    <a:pt x="674" y="1239"/>
                    <a:pt x="86" y="1713"/>
                  </a:cubicBezTo>
                  <a:cubicBezTo>
                    <a:pt x="10" y="1773"/>
                    <a:pt x="1" y="1884"/>
                    <a:pt x="61" y="1958"/>
                  </a:cubicBezTo>
                  <a:cubicBezTo>
                    <a:pt x="96" y="1999"/>
                    <a:pt x="147" y="2021"/>
                    <a:pt x="198" y="2021"/>
                  </a:cubicBezTo>
                  <a:cubicBezTo>
                    <a:pt x="236" y="2021"/>
                    <a:pt x="274" y="2009"/>
                    <a:pt x="306" y="1984"/>
                  </a:cubicBezTo>
                  <a:cubicBezTo>
                    <a:pt x="862" y="1530"/>
                    <a:pt x="2326" y="349"/>
                    <a:pt x="4577" y="349"/>
                  </a:cubicBezTo>
                  <a:cubicBezTo>
                    <a:pt x="5178" y="349"/>
                    <a:pt x="5835" y="433"/>
                    <a:pt x="6545" y="637"/>
                  </a:cubicBezTo>
                  <a:cubicBezTo>
                    <a:pt x="9842" y="1584"/>
                    <a:pt x="14034" y="5085"/>
                    <a:pt x="14080" y="5120"/>
                  </a:cubicBezTo>
                  <a:cubicBezTo>
                    <a:pt x="14110" y="5145"/>
                    <a:pt x="14149" y="5161"/>
                    <a:pt x="14189" y="5161"/>
                  </a:cubicBezTo>
                  <a:cubicBezTo>
                    <a:pt x="14239" y="5161"/>
                    <a:pt x="14285" y="5140"/>
                    <a:pt x="14320" y="5096"/>
                  </a:cubicBezTo>
                  <a:cubicBezTo>
                    <a:pt x="14385" y="5025"/>
                    <a:pt x="14375" y="4916"/>
                    <a:pt x="14300" y="4856"/>
                  </a:cubicBezTo>
                  <a:cubicBezTo>
                    <a:pt x="14124" y="4710"/>
                    <a:pt x="10012" y="1268"/>
                    <a:pt x="6640" y="302"/>
                  </a:cubicBezTo>
                  <a:cubicBezTo>
                    <a:pt x="5895" y="89"/>
                    <a:pt x="5206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045;p59"/>
            <p:cNvSpPr/>
            <p:nvPr/>
          </p:nvSpPr>
          <p:spPr>
            <a:xfrm>
              <a:off x="4020434" y="1552209"/>
              <a:ext cx="245703" cy="40674"/>
            </a:xfrm>
            <a:custGeom>
              <a:avLst/>
              <a:gdLst/>
              <a:ahLst/>
              <a:cxnLst/>
              <a:rect l="l" t="t" r="r" b="b"/>
              <a:pathLst>
                <a:path w="12299" h="2036" extrusionOk="0">
                  <a:moveTo>
                    <a:pt x="196" y="0"/>
                  </a:moveTo>
                  <a:cubicBezTo>
                    <a:pt x="145" y="0"/>
                    <a:pt x="95" y="22"/>
                    <a:pt x="61" y="64"/>
                  </a:cubicBezTo>
                  <a:cubicBezTo>
                    <a:pt x="1" y="140"/>
                    <a:pt x="11" y="249"/>
                    <a:pt x="86" y="309"/>
                  </a:cubicBezTo>
                  <a:cubicBezTo>
                    <a:pt x="1892" y="1761"/>
                    <a:pt x="8641" y="1935"/>
                    <a:pt x="11179" y="2001"/>
                  </a:cubicBezTo>
                  <a:cubicBezTo>
                    <a:pt x="11643" y="2011"/>
                    <a:pt x="12014" y="2020"/>
                    <a:pt x="12089" y="2031"/>
                  </a:cubicBezTo>
                  <a:cubicBezTo>
                    <a:pt x="12098" y="2036"/>
                    <a:pt x="12104" y="2036"/>
                    <a:pt x="12114" y="2036"/>
                  </a:cubicBezTo>
                  <a:cubicBezTo>
                    <a:pt x="12199" y="2036"/>
                    <a:pt x="12274" y="1976"/>
                    <a:pt x="12284" y="1890"/>
                  </a:cubicBezTo>
                  <a:cubicBezTo>
                    <a:pt x="12299" y="1796"/>
                    <a:pt x="12239" y="1706"/>
                    <a:pt x="12144" y="1690"/>
                  </a:cubicBezTo>
                  <a:cubicBezTo>
                    <a:pt x="12049" y="1675"/>
                    <a:pt x="11784" y="1671"/>
                    <a:pt x="11188" y="1655"/>
                  </a:cubicBezTo>
                  <a:cubicBezTo>
                    <a:pt x="8682" y="1590"/>
                    <a:pt x="2018" y="1420"/>
                    <a:pt x="307" y="39"/>
                  </a:cubicBezTo>
                  <a:cubicBezTo>
                    <a:pt x="274" y="13"/>
                    <a:pt x="235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046;p59"/>
            <p:cNvSpPr/>
            <p:nvPr/>
          </p:nvSpPr>
          <p:spPr>
            <a:xfrm>
              <a:off x="4192557" y="1418666"/>
              <a:ext cx="237812" cy="157343"/>
            </a:xfrm>
            <a:custGeom>
              <a:avLst/>
              <a:gdLst/>
              <a:ahLst/>
              <a:cxnLst/>
              <a:rect l="l" t="t" r="r" b="b"/>
              <a:pathLst>
                <a:path w="11904" h="7876" extrusionOk="0">
                  <a:moveTo>
                    <a:pt x="932" y="1"/>
                  </a:moveTo>
                  <a:cubicBezTo>
                    <a:pt x="684" y="1"/>
                    <a:pt x="432" y="4"/>
                    <a:pt x="175" y="10"/>
                  </a:cubicBezTo>
                  <a:cubicBezTo>
                    <a:pt x="76" y="10"/>
                    <a:pt x="0" y="90"/>
                    <a:pt x="6" y="185"/>
                  </a:cubicBezTo>
                  <a:cubicBezTo>
                    <a:pt x="6" y="281"/>
                    <a:pt x="96" y="355"/>
                    <a:pt x="180" y="355"/>
                  </a:cubicBezTo>
                  <a:cubicBezTo>
                    <a:pt x="430" y="349"/>
                    <a:pt x="676" y="346"/>
                    <a:pt x="918" y="346"/>
                  </a:cubicBezTo>
                  <a:cubicBezTo>
                    <a:pt x="5370" y="346"/>
                    <a:pt x="8421" y="1393"/>
                    <a:pt x="9987" y="3463"/>
                  </a:cubicBezTo>
                  <a:cubicBezTo>
                    <a:pt x="11328" y="5228"/>
                    <a:pt x="11123" y="7250"/>
                    <a:pt x="10998" y="7650"/>
                  </a:cubicBezTo>
                  <a:cubicBezTo>
                    <a:pt x="10968" y="7745"/>
                    <a:pt x="11023" y="7839"/>
                    <a:pt x="11113" y="7869"/>
                  </a:cubicBezTo>
                  <a:cubicBezTo>
                    <a:pt x="11128" y="7875"/>
                    <a:pt x="11148" y="7875"/>
                    <a:pt x="11162" y="7875"/>
                  </a:cubicBezTo>
                  <a:cubicBezTo>
                    <a:pt x="11238" y="7875"/>
                    <a:pt x="11303" y="7830"/>
                    <a:pt x="11328" y="7755"/>
                  </a:cubicBezTo>
                  <a:cubicBezTo>
                    <a:pt x="11333" y="7730"/>
                    <a:pt x="11903" y="5408"/>
                    <a:pt x="10267" y="3252"/>
                  </a:cubicBezTo>
                  <a:cubicBezTo>
                    <a:pt x="8630" y="1098"/>
                    <a:pt x="5490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047;p59"/>
            <p:cNvSpPr/>
            <p:nvPr/>
          </p:nvSpPr>
          <p:spPr>
            <a:xfrm>
              <a:off x="3958884" y="1596018"/>
              <a:ext cx="133450" cy="383069"/>
            </a:xfrm>
            <a:custGeom>
              <a:avLst/>
              <a:gdLst/>
              <a:ahLst/>
              <a:cxnLst/>
              <a:rect l="l" t="t" r="r" b="b"/>
              <a:pathLst>
                <a:path w="6680" h="19175" extrusionOk="0">
                  <a:moveTo>
                    <a:pt x="2037" y="1"/>
                  </a:moveTo>
                  <a:cubicBezTo>
                    <a:pt x="1790" y="1"/>
                    <a:pt x="1355" y="292"/>
                    <a:pt x="1301" y="328"/>
                  </a:cubicBezTo>
                  <a:cubicBezTo>
                    <a:pt x="911" y="598"/>
                    <a:pt x="0" y="1363"/>
                    <a:pt x="0" y="2654"/>
                  </a:cubicBezTo>
                  <a:cubicBezTo>
                    <a:pt x="0" y="4701"/>
                    <a:pt x="716" y="18554"/>
                    <a:pt x="721" y="18695"/>
                  </a:cubicBezTo>
                  <a:cubicBezTo>
                    <a:pt x="726" y="18760"/>
                    <a:pt x="770" y="18820"/>
                    <a:pt x="830" y="18845"/>
                  </a:cubicBezTo>
                  <a:lnTo>
                    <a:pt x="1622" y="19159"/>
                  </a:lnTo>
                  <a:cubicBezTo>
                    <a:pt x="1647" y="19170"/>
                    <a:pt x="1666" y="19175"/>
                    <a:pt x="1686" y="19175"/>
                  </a:cubicBezTo>
                  <a:cubicBezTo>
                    <a:pt x="1721" y="19175"/>
                    <a:pt x="1756" y="19164"/>
                    <a:pt x="1781" y="19145"/>
                  </a:cubicBezTo>
                  <a:cubicBezTo>
                    <a:pt x="1832" y="19115"/>
                    <a:pt x="1862" y="19060"/>
                    <a:pt x="1862" y="19004"/>
                  </a:cubicBezTo>
                  <a:cubicBezTo>
                    <a:pt x="1866" y="18875"/>
                    <a:pt x="2206" y="6302"/>
                    <a:pt x="2222" y="4761"/>
                  </a:cubicBezTo>
                  <a:cubicBezTo>
                    <a:pt x="2977" y="4221"/>
                    <a:pt x="6404" y="1649"/>
                    <a:pt x="6644" y="1108"/>
                  </a:cubicBezTo>
                  <a:cubicBezTo>
                    <a:pt x="6679" y="1023"/>
                    <a:pt x="6640" y="919"/>
                    <a:pt x="6554" y="883"/>
                  </a:cubicBezTo>
                  <a:cubicBezTo>
                    <a:pt x="6532" y="872"/>
                    <a:pt x="6508" y="867"/>
                    <a:pt x="6484" y="867"/>
                  </a:cubicBezTo>
                  <a:cubicBezTo>
                    <a:pt x="6418" y="867"/>
                    <a:pt x="6354" y="905"/>
                    <a:pt x="6324" y="968"/>
                  </a:cubicBezTo>
                  <a:cubicBezTo>
                    <a:pt x="6154" y="1358"/>
                    <a:pt x="3062" y="3750"/>
                    <a:pt x="1947" y="4526"/>
                  </a:cubicBezTo>
                  <a:cubicBezTo>
                    <a:pt x="1901" y="4561"/>
                    <a:pt x="1876" y="4616"/>
                    <a:pt x="1876" y="4671"/>
                  </a:cubicBezTo>
                  <a:cubicBezTo>
                    <a:pt x="1876" y="5626"/>
                    <a:pt x="1571" y="16924"/>
                    <a:pt x="1521" y="18750"/>
                  </a:cubicBezTo>
                  <a:lnTo>
                    <a:pt x="1061" y="18564"/>
                  </a:lnTo>
                  <a:cubicBezTo>
                    <a:pt x="996" y="17243"/>
                    <a:pt x="345" y="4595"/>
                    <a:pt x="345" y="2654"/>
                  </a:cubicBezTo>
                  <a:cubicBezTo>
                    <a:pt x="345" y="1148"/>
                    <a:pt x="1761" y="383"/>
                    <a:pt x="2021" y="348"/>
                  </a:cubicBezTo>
                  <a:cubicBezTo>
                    <a:pt x="2029" y="349"/>
                    <a:pt x="2036" y="350"/>
                    <a:pt x="2044" y="350"/>
                  </a:cubicBezTo>
                  <a:cubicBezTo>
                    <a:pt x="2113" y="350"/>
                    <a:pt x="2184" y="310"/>
                    <a:pt x="2211" y="238"/>
                  </a:cubicBezTo>
                  <a:cubicBezTo>
                    <a:pt x="2241" y="148"/>
                    <a:pt x="2197" y="48"/>
                    <a:pt x="2111" y="12"/>
                  </a:cubicBezTo>
                  <a:cubicBezTo>
                    <a:pt x="2090" y="4"/>
                    <a:pt x="2065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048;p59"/>
            <p:cNvSpPr/>
            <p:nvPr/>
          </p:nvSpPr>
          <p:spPr>
            <a:xfrm>
              <a:off x="4497089" y="1629099"/>
              <a:ext cx="151150" cy="75335"/>
            </a:xfrm>
            <a:custGeom>
              <a:avLst/>
              <a:gdLst/>
              <a:ahLst/>
              <a:cxnLst/>
              <a:rect l="l" t="t" r="r" b="b"/>
              <a:pathLst>
                <a:path w="7566" h="3771" extrusionOk="0">
                  <a:moveTo>
                    <a:pt x="2502" y="0"/>
                  </a:moveTo>
                  <a:cubicBezTo>
                    <a:pt x="1482" y="0"/>
                    <a:pt x="586" y="310"/>
                    <a:pt x="66" y="878"/>
                  </a:cubicBezTo>
                  <a:cubicBezTo>
                    <a:pt x="1" y="953"/>
                    <a:pt x="6" y="1058"/>
                    <a:pt x="77" y="1124"/>
                  </a:cubicBezTo>
                  <a:cubicBezTo>
                    <a:pt x="109" y="1154"/>
                    <a:pt x="151" y="1169"/>
                    <a:pt x="193" y="1169"/>
                  </a:cubicBezTo>
                  <a:cubicBezTo>
                    <a:pt x="240" y="1169"/>
                    <a:pt x="287" y="1150"/>
                    <a:pt x="322" y="1113"/>
                  </a:cubicBezTo>
                  <a:cubicBezTo>
                    <a:pt x="772" y="620"/>
                    <a:pt x="1584" y="348"/>
                    <a:pt x="2504" y="348"/>
                  </a:cubicBezTo>
                  <a:cubicBezTo>
                    <a:pt x="2853" y="348"/>
                    <a:pt x="3218" y="387"/>
                    <a:pt x="3584" y="468"/>
                  </a:cubicBezTo>
                  <a:cubicBezTo>
                    <a:pt x="5344" y="854"/>
                    <a:pt x="6695" y="2039"/>
                    <a:pt x="7206" y="3645"/>
                  </a:cubicBezTo>
                  <a:cubicBezTo>
                    <a:pt x="7231" y="3720"/>
                    <a:pt x="7300" y="3770"/>
                    <a:pt x="7371" y="3770"/>
                  </a:cubicBezTo>
                  <a:cubicBezTo>
                    <a:pt x="7390" y="3770"/>
                    <a:pt x="7406" y="3765"/>
                    <a:pt x="7426" y="3759"/>
                  </a:cubicBezTo>
                  <a:cubicBezTo>
                    <a:pt x="7517" y="3729"/>
                    <a:pt x="7566" y="3635"/>
                    <a:pt x="7536" y="3545"/>
                  </a:cubicBezTo>
                  <a:cubicBezTo>
                    <a:pt x="6991" y="1819"/>
                    <a:pt x="5540" y="543"/>
                    <a:pt x="3658" y="127"/>
                  </a:cubicBezTo>
                  <a:cubicBezTo>
                    <a:pt x="3265" y="42"/>
                    <a:pt x="2875" y="0"/>
                    <a:pt x="2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049;p59"/>
            <p:cNvSpPr/>
            <p:nvPr/>
          </p:nvSpPr>
          <p:spPr>
            <a:xfrm>
              <a:off x="4445748" y="1523763"/>
              <a:ext cx="211801" cy="180677"/>
            </a:xfrm>
            <a:custGeom>
              <a:avLst/>
              <a:gdLst/>
              <a:ahLst/>
              <a:cxnLst/>
              <a:rect l="l" t="t" r="r" b="b"/>
              <a:pathLst>
                <a:path w="10602" h="9044" extrusionOk="0">
                  <a:moveTo>
                    <a:pt x="2583" y="0"/>
                  </a:moveTo>
                  <a:cubicBezTo>
                    <a:pt x="1765" y="0"/>
                    <a:pt x="1077" y="210"/>
                    <a:pt x="610" y="613"/>
                  </a:cubicBezTo>
                  <a:cubicBezTo>
                    <a:pt x="195" y="973"/>
                    <a:pt x="0" y="1453"/>
                    <a:pt x="40" y="1998"/>
                  </a:cubicBezTo>
                  <a:cubicBezTo>
                    <a:pt x="44" y="2087"/>
                    <a:pt x="123" y="2159"/>
                    <a:pt x="207" y="2159"/>
                  </a:cubicBezTo>
                  <a:cubicBezTo>
                    <a:pt x="213" y="2159"/>
                    <a:pt x="219" y="2159"/>
                    <a:pt x="225" y="2158"/>
                  </a:cubicBezTo>
                  <a:cubicBezTo>
                    <a:pt x="320" y="2153"/>
                    <a:pt x="390" y="2068"/>
                    <a:pt x="384" y="1973"/>
                  </a:cubicBezTo>
                  <a:cubicBezTo>
                    <a:pt x="354" y="1539"/>
                    <a:pt x="510" y="1158"/>
                    <a:pt x="835" y="878"/>
                  </a:cubicBezTo>
                  <a:cubicBezTo>
                    <a:pt x="1239" y="531"/>
                    <a:pt x="1862" y="351"/>
                    <a:pt x="2603" y="351"/>
                  </a:cubicBezTo>
                  <a:cubicBezTo>
                    <a:pt x="2974" y="351"/>
                    <a:pt x="3375" y="396"/>
                    <a:pt x="3792" y="488"/>
                  </a:cubicBezTo>
                  <a:cubicBezTo>
                    <a:pt x="5813" y="938"/>
                    <a:pt x="9295" y="3439"/>
                    <a:pt x="9776" y="5676"/>
                  </a:cubicBezTo>
                  <a:cubicBezTo>
                    <a:pt x="10231" y="7832"/>
                    <a:pt x="9791" y="8783"/>
                    <a:pt x="9786" y="8792"/>
                  </a:cubicBezTo>
                  <a:cubicBezTo>
                    <a:pt x="9746" y="8878"/>
                    <a:pt x="9780" y="8978"/>
                    <a:pt x="9866" y="9023"/>
                  </a:cubicBezTo>
                  <a:cubicBezTo>
                    <a:pt x="9891" y="9032"/>
                    <a:pt x="9916" y="9043"/>
                    <a:pt x="9941" y="9043"/>
                  </a:cubicBezTo>
                  <a:cubicBezTo>
                    <a:pt x="10006" y="9043"/>
                    <a:pt x="10066" y="9008"/>
                    <a:pt x="10096" y="8942"/>
                  </a:cubicBezTo>
                  <a:cubicBezTo>
                    <a:pt x="10121" y="8903"/>
                    <a:pt x="10602" y="7898"/>
                    <a:pt x="10111" y="5605"/>
                  </a:cubicBezTo>
                  <a:cubicBezTo>
                    <a:pt x="9630" y="3344"/>
                    <a:pt x="6219" y="673"/>
                    <a:pt x="3867" y="153"/>
                  </a:cubicBezTo>
                  <a:cubicBezTo>
                    <a:pt x="3415" y="51"/>
                    <a:pt x="2983" y="0"/>
                    <a:pt x="2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050;p59"/>
            <p:cNvSpPr/>
            <p:nvPr/>
          </p:nvSpPr>
          <p:spPr>
            <a:xfrm>
              <a:off x="4506918" y="1637729"/>
              <a:ext cx="128136" cy="343553"/>
            </a:xfrm>
            <a:custGeom>
              <a:avLst/>
              <a:gdLst/>
              <a:ahLst/>
              <a:cxnLst/>
              <a:rect l="l" t="t" r="r" b="b"/>
              <a:pathLst>
                <a:path w="6414" h="17197" extrusionOk="0">
                  <a:moveTo>
                    <a:pt x="193" y="0"/>
                  </a:moveTo>
                  <a:cubicBezTo>
                    <a:pt x="146" y="0"/>
                    <a:pt x="99" y="19"/>
                    <a:pt x="65" y="55"/>
                  </a:cubicBezTo>
                  <a:cubicBezTo>
                    <a:pt x="0" y="126"/>
                    <a:pt x="5" y="235"/>
                    <a:pt x="75" y="302"/>
                  </a:cubicBezTo>
                  <a:cubicBezTo>
                    <a:pt x="109" y="332"/>
                    <a:pt x="3492" y="3433"/>
                    <a:pt x="4102" y="4218"/>
                  </a:cubicBezTo>
                  <a:cubicBezTo>
                    <a:pt x="4527" y="4768"/>
                    <a:pt x="4307" y="12363"/>
                    <a:pt x="4062" y="17016"/>
                  </a:cubicBezTo>
                  <a:cubicBezTo>
                    <a:pt x="4062" y="17082"/>
                    <a:pt x="4092" y="17136"/>
                    <a:pt x="4148" y="17172"/>
                  </a:cubicBezTo>
                  <a:cubicBezTo>
                    <a:pt x="4173" y="17191"/>
                    <a:pt x="4208" y="17196"/>
                    <a:pt x="4238" y="17196"/>
                  </a:cubicBezTo>
                  <a:cubicBezTo>
                    <a:pt x="4268" y="17196"/>
                    <a:pt x="4298" y="17191"/>
                    <a:pt x="4323" y="17177"/>
                  </a:cubicBezTo>
                  <a:lnTo>
                    <a:pt x="5598" y="16471"/>
                  </a:lnTo>
                  <a:cubicBezTo>
                    <a:pt x="5648" y="16441"/>
                    <a:pt x="5683" y="16386"/>
                    <a:pt x="5683" y="16326"/>
                  </a:cubicBezTo>
                  <a:cubicBezTo>
                    <a:pt x="5713" y="15801"/>
                    <a:pt x="6413" y="3393"/>
                    <a:pt x="6284" y="1812"/>
                  </a:cubicBezTo>
                  <a:cubicBezTo>
                    <a:pt x="6279" y="1723"/>
                    <a:pt x="6204" y="1651"/>
                    <a:pt x="6117" y="1651"/>
                  </a:cubicBezTo>
                  <a:cubicBezTo>
                    <a:pt x="6111" y="1651"/>
                    <a:pt x="6105" y="1652"/>
                    <a:pt x="6099" y="1652"/>
                  </a:cubicBezTo>
                  <a:cubicBezTo>
                    <a:pt x="6004" y="1657"/>
                    <a:pt x="5933" y="1742"/>
                    <a:pt x="5938" y="1837"/>
                  </a:cubicBezTo>
                  <a:cubicBezTo>
                    <a:pt x="6064" y="3327"/>
                    <a:pt x="5413" y="15030"/>
                    <a:pt x="5343" y="16212"/>
                  </a:cubicBezTo>
                  <a:lnTo>
                    <a:pt x="4427" y="16722"/>
                  </a:lnTo>
                  <a:cubicBezTo>
                    <a:pt x="4533" y="14550"/>
                    <a:pt x="4983" y="4794"/>
                    <a:pt x="4372" y="4008"/>
                  </a:cubicBezTo>
                  <a:cubicBezTo>
                    <a:pt x="3746" y="3198"/>
                    <a:pt x="450" y="175"/>
                    <a:pt x="310" y="46"/>
                  </a:cubicBezTo>
                  <a:cubicBezTo>
                    <a:pt x="277" y="15"/>
                    <a:pt x="235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051;p59"/>
            <p:cNvSpPr/>
            <p:nvPr/>
          </p:nvSpPr>
          <p:spPr>
            <a:xfrm>
              <a:off x="4478411" y="1582094"/>
              <a:ext cx="162956" cy="39675"/>
            </a:xfrm>
            <a:custGeom>
              <a:avLst/>
              <a:gdLst/>
              <a:ahLst/>
              <a:cxnLst/>
              <a:rect l="l" t="t" r="r" b="b"/>
              <a:pathLst>
                <a:path w="8157" h="1986" extrusionOk="0">
                  <a:moveTo>
                    <a:pt x="4223" y="1"/>
                  </a:moveTo>
                  <a:cubicBezTo>
                    <a:pt x="1885" y="1"/>
                    <a:pt x="102" y="1604"/>
                    <a:pt x="76" y="1630"/>
                  </a:cubicBezTo>
                  <a:cubicBezTo>
                    <a:pt x="5" y="1695"/>
                    <a:pt x="1" y="1805"/>
                    <a:pt x="65" y="1875"/>
                  </a:cubicBezTo>
                  <a:cubicBezTo>
                    <a:pt x="100" y="1912"/>
                    <a:pt x="147" y="1931"/>
                    <a:pt x="194" y="1931"/>
                  </a:cubicBezTo>
                  <a:cubicBezTo>
                    <a:pt x="236" y="1931"/>
                    <a:pt x="278" y="1916"/>
                    <a:pt x="310" y="1886"/>
                  </a:cubicBezTo>
                  <a:cubicBezTo>
                    <a:pt x="413" y="1790"/>
                    <a:pt x="2041" y="328"/>
                    <a:pt x="4190" y="328"/>
                  </a:cubicBezTo>
                  <a:cubicBezTo>
                    <a:pt x="5314" y="328"/>
                    <a:pt x="6580" y="728"/>
                    <a:pt x="7845" y="1935"/>
                  </a:cubicBezTo>
                  <a:cubicBezTo>
                    <a:pt x="7881" y="1970"/>
                    <a:pt x="7926" y="1985"/>
                    <a:pt x="7965" y="1985"/>
                  </a:cubicBezTo>
                  <a:cubicBezTo>
                    <a:pt x="8011" y="1985"/>
                    <a:pt x="8055" y="1965"/>
                    <a:pt x="8091" y="1930"/>
                  </a:cubicBezTo>
                  <a:cubicBezTo>
                    <a:pt x="8156" y="1861"/>
                    <a:pt x="8156" y="1750"/>
                    <a:pt x="8085" y="1685"/>
                  </a:cubicBezTo>
                  <a:cubicBezTo>
                    <a:pt x="6760" y="420"/>
                    <a:pt x="5418" y="1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2052;p59"/>
          <p:cNvGrpSpPr/>
          <p:nvPr/>
        </p:nvGrpSpPr>
        <p:grpSpPr>
          <a:xfrm>
            <a:off x="5222950" y="3138220"/>
            <a:ext cx="568541" cy="791621"/>
            <a:chOff x="5219652" y="1543477"/>
            <a:chExt cx="985220" cy="1225132"/>
          </a:xfrm>
        </p:grpSpPr>
        <p:sp>
          <p:nvSpPr>
            <p:cNvPr id="324" name="Google Shape;2053;p59"/>
            <p:cNvSpPr/>
            <p:nvPr/>
          </p:nvSpPr>
          <p:spPr>
            <a:xfrm>
              <a:off x="5357470" y="2413627"/>
              <a:ext cx="718546" cy="354982"/>
            </a:xfrm>
            <a:custGeom>
              <a:avLst/>
              <a:gdLst/>
              <a:ahLst/>
              <a:cxnLst/>
              <a:rect l="l" t="t" r="r" b="b"/>
              <a:pathLst>
                <a:path w="38767" h="19152" extrusionOk="0">
                  <a:moveTo>
                    <a:pt x="19101" y="0"/>
                  </a:moveTo>
                  <a:cubicBezTo>
                    <a:pt x="8698" y="0"/>
                    <a:pt x="1" y="13361"/>
                    <a:pt x="1" y="18943"/>
                  </a:cubicBezTo>
                  <a:lnTo>
                    <a:pt x="19101" y="19152"/>
                  </a:lnTo>
                  <a:lnTo>
                    <a:pt x="38202" y="19152"/>
                  </a:lnTo>
                  <a:cubicBezTo>
                    <a:pt x="38767" y="14362"/>
                    <a:pt x="29579" y="0"/>
                    <a:pt x="1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054;p59"/>
            <p:cNvSpPr/>
            <p:nvPr/>
          </p:nvSpPr>
          <p:spPr>
            <a:xfrm>
              <a:off x="5368479" y="1543477"/>
              <a:ext cx="686054" cy="826902"/>
            </a:xfrm>
            <a:custGeom>
              <a:avLst/>
              <a:gdLst/>
              <a:ahLst/>
              <a:cxnLst/>
              <a:rect l="l" t="t" r="r" b="b"/>
              <a:pathLst>
                <a:path w="37014" h="44613" extrusionOk="0">
                  <a:moveTo>
                    <a:pt x="18507" y="1"/>
                  </a:moveTo>
                  <a:cubicBezTo>
                    <a:pt x="8285" y="1"/>
                    <a:pt x="1" y="8934"/>
                    <a:pt x="1" y="19949"/>
                  </a:cubicBezTo>
                  <a:cubicBezTo>
                    <a:pt x="1" y="36597"/>
                    <a:pt x="8285" y="44613"/>
                    <a:pt x="18507" y="44613"/>
                  </a:cubicBezTo>
                  <a:cubicBezTo>
                    <a:pt x="28724" y="44613"/>
                    <a:pt x="37013" y="37488"/>
                    <a:pt x="37013" y="19949"/>
                  </a:cubicBezTo>
                  <a:cubicBezTo>
                    <a:pt x="37013" y="8934"/>
                    <a:pt x="28724" y="1"/>
                    <a:pt x="18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055;p59"/>
            <p:cNvSpPr/>
            <p:nvPr/>
          </p:nvSpPr>
          <p:spPr>
            <a:xfrm>
              <a:off x="5593776" y="2213516"/>
              <a:ext cx="235432" cy="466341"/>
            </a:xfrm>
            <a:custGeom>
              <a:avLst/>
              <a:gdLst/>
              <a:ahLst/>
              <a:cxnLst/>
              <a:rect l="l" t="t" r="r" b="b"/>
              <a:pathLst>
                <a:path w="12702" h="25160" extrusionOk="0">
                  <a:moveTo>
                    <a:pt x="0" y="0"/>
                  </a:moveTo>
                  <a:lnTo>
                    <a:pt x="0" y="25159"/>
                  </a:lnTo>
                  <a:lnTo>
                    <a:pt x="12702" y="25159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056;p59"/>
            <p:cNvSpPr/>
            <p:nvPr/>
          </p:nvSpPr>
          <p:spPr>
            <a:xfrm>
              <a:off x="5219652" y="1930391"/>
              <a:ext cx="257729" cy="276190"/>
            </a:xfrm>
            <a:custGeom>
              <a:avLst/>
              <a:gdLst/>
              <a:ahLst/>
              <a:cxnLst/>
              <a:rect l="l" t="t" r="r" b="b"/>
              <a:pathLst>
                <a:path w="13905" h="14901" extrusionOk="0">
                  <a:moveTo>
                    <a:pt x="6276" y="1"/>
                  </a:moveTo>
                  <a:cubicBezTo>
                    <a:pt x="5654" y="1"/>
                    <a:pt x="5033" y="119"/>
                    <a:pt x="4433" y="367"/>
                  </a:cubicBezTo>
                  <a:cubicBezTo>
                    <a:pt x="1364" y="1638"/>
                    <a:pt x="1" y="5838"/>
                    <a:pt x="1392" y="9750"/>
                  </a:cubicBezTo>
                  <a:cubicBezTo>
                    <a:pt x="2511" y="12899"/>
                    <a:pt x="5071" y="14900"/>
                    <a:pt x="7630" y="14900"/>
                  </a:cubicBezTo>
                  <a:cubicBezTo>
                    <a:pt x="8251" y="14900"/>
                    <a:pt x="8872" y="14782"/>
                    <a:pt x="9473" y="14534"/>
                  </a:cubicBezTo>
                  <a:cubicBezTo>
                    <a:pt x="12546" y="13265"/>
                    <a:pt x="13904" y="9065"/>
                    <a:pt x="12514" y="5151"/>
                  </a:cubicBezTo>
                  <a:cubicBezTo>
                    <a:pt x="11394" y="2003"/>
                    <a:pt x="8835" y="1"/>
                    <a:pt x="6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057;p59"/>
            <p:cNvSpPr/>
            <p:nvPr/>
          </p:nvSpPr>
          <p:spPr>
            <a:xfrm>
              <a:off x="5947069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4" y="1"/>
                  </a:moveTo>
                  <a:cubicBezTo>
                    <a:pt x="5075" y="1"/>
                    <a:pt x="2515" y="2003"/>
                    <a:pt x="1396" y="5151"/>
                  </a:cubicBezTo>
                  <a:cubicBezTo>
                    <a:pt x="1" y="9065"/>
                    <a:pt x="1364" y="13265"/>
                    <a:pt x="4438" y="14534"/>
                  </a:cubicBezTo>
                  <a:cubicBezTo>
                    <a:pt x="5038" y="14782"/>
                    <a:pt x="5659" y="14900"/>
                    <a:pt x="6281" y="14900"/>
                  </a:cubicBezTo>
                  <a:cubicBezTo>
                    <a:pt x="8839" y="14900"/>
                    <a:pt x="11399" y="12899"/>
                    <a:pt x="12518" y="9750"/>
                  </a:cubicBezTo>
                  <a:cubicBezTo>
                    <a:pt x="13909" y="5838"/>
                    <a:pt x="12546" y="1638"/>
                    <a:pt x="9477" y="367"/>
                  </a:cubicBezTo>
                  <a:cubicBezTo>
                    <a:pt x="8877" y="119"/>
                    <a:pt x="8255" y="1"/>
                    <a:pt x="7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058;p59"/>
            <p:cNvSpPr/>
            <p:nvPr/>
          </p:nvSpPr>
          <p:spPr>
            <a:xfrm>
              <a:off x="5395890" y="1924553"/>
              <a:ext cx="623684" cy="463097"/>
            </a:xfrm>
            <a:custGeom>
              <a:avLst/>
              <a:gdLst/>
              <a:ahLst/>
              <a:cxnLst/>
              <a:rect l="l" t="t" r="r" b="b"/>
              <a:pathLst>
                <a:path w="33649" h="24985" extrusionOk="0">
                  <a:moveTo>
                    <a:pt x="16824" y="0"/>
                  </a:moveTo>
                  <a:cubicBezTo>
                    <a:pt x="13737" y="0"/>
                    <a:pt x="3719" y="1748"/>
                    <a:pt x="0" y="11581"/>
                  </a:cubicBezTo>
                  <a:cubicBezTo>
                    <a:pt x="1860" y="18707"/>
                    <a:pt x="10399" y="24984"/>
                    <a:pt x="16824" y="24984"/>
                  </a:cubicBezTo>
                  <a:cubicBezTo>
                    <a:pt x="23250" y="24984"/>
                    <a:pt x="31789" y="18707"/>
                    <a:pt x="33649" y="11581"/>
                  </a:cubicBezTo>
                  <a:cubicBezTo>
                    <a:pt x="29930" y="1748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059;p59"/>
            <p:cNvSpPr/>
            <p:nvPr/>
          </p:nvSpPr>
          <p:spPr>
            <a:xfrm>
              <a:off x="5639815" y="1936841"/>
              <a:ext cx="135880" cy="39220"/>
            </a:xfrm>
            <a:custGeom>
              <a:avLst/>
              <a:gdLst/>
              <a:ahLst/>
              <a:cxnLst/>
              <a:rect l="l" t="t" r="r" b="b"/>
              <a:pathLst>
                <a:path w="7331" h="2116" extrusionOk="0">
                  <a:moveTo>
                    <a:pt x="3663" y="464"/>
                  </a:moveTo>
                  <a:cubicBezTo>
                    <a:pt x="4855" y="608"/>
                    <a:pt x="6607" y="978"/>
                    <a:pt x="6834" y="1373"/>
                  </a:cubicBezTo>
                  <a:cubicBezTo>
                    <a:pt x="6848" y="1396"/>
                    <a:pt x="6848" y="1406"/>
                    <a:pt x="6839" y="1423"/>
                  </a:cubicBezTo>
                  <a:cubicBezTo>
                    <a:pt x="6772" y="1582"/>
                    <a:pt x="6465" y="1651"/>
                    <a:pt x="6031" y="1651"/>
                  </a:cubicBezTo>
                  <a:cubicBezTo>
                    <a:pt x="5412" y="1651"/>
                    <a:pt x="4533" y="1510"/>
                    <a:pt x="3724" y="1290"/>
                  </a:cubicBezTo>
                  <a:lnTo>
                    <a:pt x="3663" y="1271"/>
                  </a:lnTo>
                  <a:lnTo>
                    <a:pt x="3603" y="1290"/>
                  </a:lnTo>
                  <a:cubicBezTo>
                    <a:pt x="2796" y="1510"/>
                    <a:pt x="1917" y="1651"/>
                    <a:pt x="1296" y="1651"/>
                  </a:cubicBezTo>
                  <a:cubicBezTo>
                    <a:pt x="862" y="1651"/>
                    <a:pt x="555" y="1582"/>
                    <a:pt x="488" y="1423"/>
                  </a:cubicBezTo>
                  <a:cubicBezTo>
                    <a:pt x="482" y="1406"/>
                    <a:pt x="478" y="1396"/>
                    <a:pt x="493" y="1373"/>
                  </a:cubicBezTo>
                  <a:cubicBezTo>
                    <a:pt x="719" y="978"/>
                    <a:pt x="2476" y="608"/>
                    <a:pt x="3663" y="464"/>
                  </a:cubicBezTo>
                  <a:close/>
                  <a:moveTo>
                    <a:pt x="3636" y="0"/>
                  </a:moveTo>
                  <a:cubicBezTo>
                    <a:pt x="3121" y="66"/>
                    <a:pt x="520" y="409"/>
                    <a:pt x="93" y="1141"/>
                  </a:cubicBezTo>
                  <a:cubicBezTo>
                    <a:pt x="10" y="1284"/>
                    <a:pt x="1" y="1447"/>
                    <a:pt x="65" y="1600"/>
                  </a:cubicBezTo>
                  <a:cubicBezTo>
                    <a:pt x="228" y="1989"/>
                    <a:pt x="746" y="2116"/>
                    <a:pt x="1354" y="2116"/>
                  </a:cubicBezTo>
                  <a:cubicBezTo>
                    <a:pt x="2188" y="2116"/>
                    <a:pt x="3188" y="1877"/>
                    <a:pt x="3663" y="1748"/>
                  </a:cubicBezTo>
                  <a:cubicBezTo>
                    <a:pt x="4141" y="1878"/>
                    <a:pt x="5142" y="2114"/>
                    <a:pt x="5972" y="2114"/>
                  </a:cubicBezTo>
                  <a:cubicBezTo>
                    <a:pt x="6580" y="2114"/>
                    <a:pt x="7098" y="1990"/>
                    <a:pt x="7265" y="1600"/>
                  </a:cubicBezTo>
                  <a:cubicBezTo>
                    <a:pt x="7331" y="1447"/>
                    <a:pt x="7316" y="1284"/>
                    <a:pt x="7233" y="1141"/>
                  </a:cubicBezTo>
                  <a:cubicBezTo>
                    <a:pt x="6807" y="409"/>
                    <a:pt x="4210" y="66"/>
                    <a:pt x="3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60;p59"/>
            <p:cNvSpPr/>
            <p:nvPr/>
          </p:nvSpPr>
          <p:spPr>
            <a:xfrm>
              <a:off x="5361436" y="1933505"/>
              <a:ext cx="94714" cy="111970"/>
            </a:xfrm>
            <a:custGeom>
              <a:avLst/>
              <a:gdLst/>
              <a:ahLst/>
              <a:cxnLst/>
              <a:rect l="l" t="t" r="r" b="b"/>
              <a:pathLst>
                <a:path w="5110" h="6041" extrusionOk="0">
                  <a:moveTo>
                    <a:pt x="357" y="0"/>
                  </a:moveTo>
                  <a:lnTo>
                    <a:pt x="0" y="292"/>
                  </a:lnTo>
                  <a:lnTo>
                    <a:pt x="4757" y="6040"/>
                  </a:lnTo>
                  <a:lnTo>
                    <a:pt x="5109" y="57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61;p59"/>
            <p:cNvSpPr/>
            <p:nvPr/>
          </p:nvSpPr>
          <p:spPr>
            <a:xfrm>
              <a:off x="5959283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2" y="6040"/>
                  </a:lnTo>
                  <a:lnTo>
                    <a:pt x="5109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62;p59"/>
            <p:cNvSpPr/>
            <p:nvPr/>
          </p:nvSpPr>
          <p:spPr>
            <a:xfrm>
              <a:off x="5593165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1" y="1"/>
                  </a:moveTo>
                  <a:lnTo>
                    <a:pt x="1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63;p59"/>
            <p:cNvSpPr/>
            <p:nvPr/>
          </p:nvSpPr>
          <p:spPr>
            <a:xfrm>
              <a:off x="5545903" y="2161287"/>
              <a:ext cx="324140" cy="7562"/>
            </a:xfrm>
            <a:custGeom>
              <a:avLst/>
              <a:gdLst/>
              <a:ahLst/>
              <a:cxnLst/>
              <a:rect l="l" t="t" r="r" b="b"/>
              <a:pathLst>
                <a:path w="17488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8" y="407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64;p59"/>
            <p:cNvSpPr/>
            <p:nvPr/>
          </p:nvSpPr>
          <p:spPr>
            <a:xfrm>
              <a:off x="5593165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1" y="1"/>
                  </a:moveTo>
                  <a:lnTo>
                    <a:pt x="1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65;p59"/>
            <p:cNvSpPr/>
            <p:nvPr/>
          </p:nvSpPr>
          <p:spPr>
            <a:xfrm>
              <a:off x="5541270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2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2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66;p59"/>
            <p:cNvSpPr/>
            <p:nvPr/>
          </p:nvSpPr>
          <p:spPr>
            <a:xfrm>
              <a:off x="582652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28" y="0"/>
                  </a:moveTo>
                  <a:cubicBezTo>
                    <a:pt x="413" y="0"/>
                    <a:pt x="0" y="849"/>
                    <a:pt x="0" y="1892"/>
                  </a:cubicBezTo>
                  <a:cubicBezTo>
                    <a:pt x="0" y="2940"/>
                    <a:pt x="413" y="3789"/>
                    <a:pt x="928" y="3789"/>
                  </a:cubicBezTo>
                  <a:cubicBezTo>
                    <a:pt x="1442" y="3789"/>
                    <a:pt x="1860" y="2940"/>
                    <a:pt x="1860" y="1892"/>
                  </a:cubicBezTo>
                  <a:cubicBezTo>
                    <a:pt x="1860" y="849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67;p59"/>
            <p:cNvSpPr/>
            <p:nvPr/>
          </p:nvSpPr>
          <p:spPr>
            <a:xfrm>
              <a:off x="5263485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2843" y="1"/>
                  </a:moveTo>
                  <a:cubicBezTo>
                    <a:pt x="2823" y="1"/>
                    <a:pt x="2802" y="1"/>
                    <a:pt x="2782" y="1"/>
                  </a:cubicBezTo>
                  <a:cubicBezTo>
                    <a:pt x="2095" y="24"/>
                    <a:pt x="1400" y="367"/>
                    <a:pt x="882" y="952"/>
                  </a:cubicBezTo>
                  <a:cubicBezTo>
                    <a:pt x="297" y="1600"/>
                    <a:pt x="0" y="2449"/>
                    <a:pt x="70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4" y="1258"/>
                  </a:cubicBezTo>
                  <a:cubicBezTo>
                    <a:pt x="1660" y="770"/>
                    <a:pt x="2234" y="479"/>
                    <a:pt x="2796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8" y="459"/>
                    <a:pt x="3966" y="713"/>
                    <a:pt x="4414" y="1155"/>
                  </a:cubicBezTo>
                  <a:cubicBezTo>
                    <a:pt x="4883" y="1624"/>
                    <a:pt x="5161" y="2231"/>
                    <a:pt x="5206" y="2852"/>
                  </a:cubicBezTo>
                  <a:cubicBezTo>
                    <a:pt x="4831" y="2875"/>
                    <a:pt x="4465" y="3051"/>
                    <a:pt x="4164" y="3357"/>
                  </a:cubicBezTo>
                  <a:cubicBezTo>
                    <a:pt x="3751" y="3784"/>
                    <a:pt x="3561" y="4358"/>
                    <a:pt x="3653" y="4897"/>
                  </a:cubicBezTo>
                  <a:cubicBezTo>
                    <a:pt x="3742" y="5434"/>
                    <a:pt x="4108" y="5898"/>
                    <a:pt x="4627" y="6143"/>
                  </a:cubicBezTo>
                  <a:cubicBezTo>
                    <a:pt x="4859" y="6250"/>
                    <a:pt x="5095" y="6305"/>
                    <a:pt x="5328" y="6305"/>
                  </a:cubicBezTo>
                  <a:cubicBezTo>
                    <a:pt x="5578" y="6305"/>
                    <a:pt x="5818" y="6241"/>
                    <a:pt x="6036" y="6115"/>
                  </a:cubicBezTo>
                  <a:lnTo>
                    <a:pt x="5805" y="5717"/>
                  </a:lnTo>
                  <a:cubicBezTo>
                    <a:pt x="5662" y="5802"/>
                    <a:pt x="5498" y="5843"/>
                    <a:pt x="5327" y="5843"/>
                  </a:cubicBezTo>
                  <a:cubicBezTo>
                    <a:pt x="5161" y="5843"/>
                    <a:pt x="4989" y="5804"/>
                    <a:pt x="4821" y="5726"/>
                  </a:cubicBezTo>
                  <a:cubicBezTo>
                    <a:pt x="4442" y="5546"/>
                    <a:pt x="4173" y="5207"/>
                    <a:pt x="4108" y="4822"/>
                  </a:cubicBezTo>
                  <a:cubicBezTo>
                    <a:pt x="4038" y="4433"/>
                    <a:pt x="4192" y="3992"/>
                    <a:pt x="4493" y="3682"/>
                  </a:cubicBezTo>
                  <a:cubicBezTo>
                    <a:pt x="4726" y="3444"/>
                    <a:pt x="5009" y="3311"/>
                    <a:pt x="5283" y="3311"/>
                  </a:cubicBezTo>
                  <a:cubicBezTo>
                    <a:pt x="5324" y="3311"/>
                    <a:pt x="5365" y="3314"/>
                    <a:pt x="5405" y="3320"/>
                  </a:cubicBezTo>
                  <a:lnTo>
                    <a:pt x="5661" y="3357"/>
                  </a:lnTo>
                  <a:lnTo>
                    <a:pt x="5670" y="3098"/>
                  </a:lnTo>
                  <a:cubicBezTo>
                    <a:pt x="5694" y="2272"/>
                    <a:pt x="5355" y="1448"/>
                    <a:pt x="4738" y="830"/>
                  </a:cubicBezTo>
                  <a:cubicBezTo>
                    <a:pt x="4203" y="300"/>
                    <a:pt x="3515" y="1"/>
                    <a:pt x="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68;p59"/>
            <p:cNvSpPr/>
            <p:nvPr/>
          </p:nvSpPr>
          <p:spPr>
            <a:xfrm>
              <a:off x="6047596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3190" y="1"/>
                  </a:moveTo>
                  <a:cubicBezTo>
                    <a:pt x="2522" y="1"/>
                    <a:pt x="1835" y="300"/>
                    <a:pt x="1299" y="830"/>
                  </a:cubicBezTo>
                  <a:cubicBezTo>
                    <a:pt x="683" y="1448"/>
                    <a:pt x="344" y="2272"/>
                    <a:pt x="367" y="3098"/>
                  </a:cubicBezTo>
                  <a:lnTo>
                    <a:pt x="377" y="3357"/>
                  </a:lnTo>
                  <a:lnTo>
                    <a:pt x="627" y="3320"/>
                  </a:lnTo>
                  <a:cubicBezTo>
                    <a:pt x="669" y="3314"/>
                    <a:pt x="710" y="3311"/>
                    <a:pt x="752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5" y="4433"/>
                    <a:pt x="1929" y="4822"/>
                  </a:cubicBezTo>
                  <a:cubicBezTo>
                    <a:pt x="1865" y="5207"/>
                    <a:pt x="1595" y="5546"/>
                    <a:pt x="1216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9" y="5843"/>
                    <a:pt x="376" y="5802"/>
                    <a:pt x="232" y="5717"/>
                  </a:cubicBezTo>
                  <a:lnTo>
                    <a:pt x="1" y="6115"/>
                  </a:lnTo>
                  <a:cubicBezTo>
                    <a:pt x="219" y="6241"/>
                    <a:pt x="460" y="6305"/>
                    <a:pt x="711" y="6305"/>
                  </a:cubicBezTo>
                  <a:cubicBezTo>
                    <a:pt x="942" y="6305"/>
                    <a:pt x="1178" y="6250"/>
                    <a:pt x="1411" y="6143"/>
                  </a:cubicBezTo>
                  <a:cubicBezTo>
                    <a:pt x="1929" y="5898"/>
                    <a:pt x="2291" y="5434"/>
                    <a:pt x="2384" y="4897"/>
                  </a:cubicBezTo>
                  <a:cubicBezTo>
                    <a:pt x="2476" y="4358"/>
                    <a:pt x="2282" y="3784"/>
                    <a:pt x="1873" y="3357"/>
                  </a:cubicBezTo>
                  <a:cubicBezTo>
                    <a:pt x="1573" y="3051"/>
                    <a:pt x="1206" y="2875"/>
                    <a:pt x="831" y="2852"/>
                  </a:cubicBezTo>
                  <a:cubicBezTo>
                    <a:pt x="872" y="2231"/>
                    <a:pt x="1156" y="1624"/>
                    <a:pt x="1623" y="1155"/>
                  </a:cubicBezTo>
                  <a:cubicBezTo>
                    <a:pt x="2071" y="713"/>
                    <a:pt x="2631" y="459"/>
                    <a:pt x="3178" y="459"/>
                  </a:cubicBezTo>
                  <a:cubicBezTo>
                    <a:pt x="3197" y="459"/>
                    <a:pt x="3217" y="459"/>
                    <a:pt x="3236" y="460"/>
                  </a:cubicBezTo>
                  <a:cubicBezTo>
                    <a:pt x="3803" y="479"/>
                    <a:pt x="4377" y="770"/>
                    <a:pt x="4813" y="1258"/>
                  </a:cubicBezTo>
                  <a:cubicBezTo>
                    <a:pt x="5314" y="1814"/>
                    <a:pt x="5564" y="2533"/>
                    <a:pt x="5508" y="3232"/>
                  </a:cubicBezTo>
                  <a:lnTo>
                    <a:pt x="5968" y="3269"/>
                  </a:lnTo>
                  <a:cubicBezTo>
                    <a:pt x="6037" y="2449"/>
                    <a:pt x="5740" y="1600"/>
                    <a:pt x="5156" y="952"/>
                  </a:cubicBezTo>
                  <a:cubicBezTo>
                    <a:pt x="4637" y="367"/>
                    <a:pt x="3942" y="24"/>
                    <a:pt x="3251" y="1"/>
                  </a:cubicBezTo>
                  <a:cubicBezTo>
                    <a:pt x="3231" y="1"/>
                    <a:pt x="3210" y="1"/>
                    <a:pt x="3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69;p59"/>
            <p:cNvSpPr/>
            <p:nvPr/>
          </p:nvSpPr>
          <p:spPr>
            <a:xfrm>
              <a:off x="5485835" y="1781323"/>
              <a:ext cx="119736" cy="64038"/>
            </a:xfrm>
            <a:custGeom>
              <a:avLst/>
              <a:gdLst/>
              <a:ahLst/>
              <a:cxnLst/>
              <a:rect l="l" t="t" r="r" b="b"/>
              <a:pathLst>
                <a:path w="6460" h="3455" extrusionOk="0">
                  <a:moveTo>
                    <a:pt x="4842" y="0"/>
                  </a:moveTo>
                  <a:cubicBezTo>
                    <a:pt x="2881" y="0"/>
                    <a:pt x="914" y="1170"/>
                    <a:pt x="1" y="3051"/>
                  </a:cubicBezTo>
                  <a:lnTo>
                    <a:pt x="831" y="3455"/>
                  </a:lnTo>
                  <a:cubicBezTo>
                    <a:pt x="1587" y="1891"/>
                    <a:pt x="3217" y="917"/>
                    <a:pt x="4831" y="917"/>
                  </a:cubicBezTo>
                  <a:cubicBezTo>
                    <a:pt x="5274" y="917"/>
                    <a:pt x="5716" y="991"/>
                    <a:pt x="6139" y="1146"/>
                  </a:cubicBezTo>
                  <a:lnTo>
                    <a:pt x="6460" y="284"/>
                  </a:lnTo>
                  <a:cubicBezTo>
                    <a:pt x="5936" y="91"/>
                    <a:pt x="5390" y="0"/>
                    <a:pt x="4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70;p59"/>
            <p:cNvSpPr/>
            <p:nvPr/>
          </p:nvSpPr>
          <p:spPr>
            <a:xfrm>
              <a:off x="5784342" y="1770870"/>
              <a:ext cx="140347" cy="84964"/>
            </a:xfrm>
            <a:custGeom>
              <a:avLst/>
              <a:gdLst/>
              <a:ahLst/>
              <a:cxnLst/>
              <a:rect l="l" t="t" r="r" b="b"/>
              <a:pathLst>
                <a:path w="7572" h="4584" extrusionOk="0">
                  <a:moveTo>
                    <a:pt x="2234" y="0"/>
                  </a:moveTo>
                  <a:cubicBezTo>
                    <a:pt x="1468" y="0"/>
                    <a:pt x="702" y="166"/>
                    <a:pt x="0" y="499"/>
                  </a:cubicBezTo>
                  <a:lnTo>
                    <a:pt x="395" y="1334"/>
                  </a:lnTo>
                  <a:cubicBezTo>
                    <a:pt x="974" y="1059"/>
                    <a:pt x="1605" y="922"/>
                    <a:pt x="2236" y="922"/>
                  </a:cubicBezTo>
                  <a:cubicBezTo>
                    <a:pt x="2913" y="922"/>
                    <a:pt x="3591" y="1080"/>
                    <a:pt x="4206" y="1394"/>
                  </a:cubicBezTo>
                  <a:cubicBezTo>
                    <a:pt x="5402" y="2006"/>
                    <a:pt x="6329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7" y="574"/>
                  </a:cubicBezTo>
                  <a:cubicBezTo>
                    <a:pt x="3881" y="192"/>
                    <a:pt x="3057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71;p59"/>
            <p:cNvSpPr/>
            <p:nvPr/>
          </p:nvSpPr>
          <p:spPr>
            <a:xfrm>
              <a:off x="5464022" y="1664856"/>
              <a:ext cx="494177" cy="38640"/>
            </a:xfrm>
            <a:custGeom>
              <a:avLst/>
              <a:gdLst/>
              <a:ahLst/>
              <a:cxnLst/>
              <a:rect l="l" t="t" r="r" b="b"/>
              <a:pathLst>
                <a:path w="23302" h="1822" extrusionOk="0">
                  <a:moveTo>
                    <a:pt x="195" y="1"/>
                  </a:moveTo>
                  <a:cubicBezTo>
                    <a:pt x="117" y="1"/>
                    <a:pt x="43" y="52"/>
                    <a:pt x="21" y="130"/>
                  </a:cubicBezTo>
                  <a:cubicBezTo>
                    <a:pt x="1" y="226"/>
                    <a:pt x="56" y="316"/>
                    <a:pt x="146" y="340"/>
                  </a:cubicBezTo>
                  <a:cubicBezTo>
                    <a:pt x="4029" y="1325"/>
                    <a:pt x="7972" y="1821"/>
                    <a:pt x="11914" y="1821"/>
                  </a:cubicBezTo>
                  <a:cubicBezTo>
                    <a:pt x="13144" y="1821"/>
                    <a:pt x="14375" y="1771"/>
                    <a:pt x="15606" y="1676"/>
                  </a:cubicBezTo>
                  <a:cubicBezTo>
                    <a:pt x="18143" y="1476"/>
                    <a:pt x="20684" y="1066"/>
                    <a:pt x="23152" y="450"/>
                  </a:cubicBezTo>
                  <a:cubicBezTo>
                    <a:pt x="23242" y="430"/>
                    <a:pt x="23302" y="335"/>
                    <a:pt x="23276" y="240"/>
                  </a:cubicBezTo>
                  <a:cubicBezTo>
                    <a:pt x="23255" y="163"/>
                    <a:pt x="23185" y="111"/>
                    <a:pt x="23106" y="111"/>
                  </a:cubicBezTo>
                  <a:cubicBezTo>
                    <a:pt x="23093" y="111"/>
                    <a:pt x="23080" y="112"/>
                    <a:pt x="23066" y="115"/>
                  </a:cubicBezTo>
                  <a:cubicBezTo>
                    <a:pt x="20619" y="725"/>
                    <a:pt x="18098" y="1131"/>
                    <a:pt x="15581" y="1330"/>
                  </a:cubicBezTo>
                  <a:cubicBezTo>
                    <a:pt x="14357" y="1427"/>
                    <a:pt x="13131" y="1476"/>
                    <a:pt x="11904" y="1476"/>
                  </a:cubicBezTo>
                  <a:cubicBezTo>
                    <a:pt x="7994" y="1476"/>
                    <a:pt x="4083" y="984"/>
                    <a:pt x="231" y="5"/>
                  </a:cubicBezTo>
                  <a:cubicBezTo>
                    <a:pt x="219" y="2"/>
                    <a:pt x="20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72;p59"/>
            <p:cNvSpPr/>
            <p:nvPr/>
          </p:nvSpPr>
          <p:spPr>
            <a:xfrm>
              <a:off x="5947544" y="1667677"/>
              <a:ext cx="107183" cy="226178"/>
            </a:xfrm>
            <a:custGeom>
              <a:avLst/>
              <a:gdLst/>
              <a:ahLst/>
              <a:cxnLst/>
              <a:rect l="l" t="t" r="r" b="b"/>
              <a:pathLst>
                <a:path w="5054" h="10665" extrusionOk="0">
                  <a:moveTo>
                    <a:pt x="312" y="0"/>
                  </a:moveTo>
                  <a:cubicBezTo>
                    <a:pt x="228" y="0"/>
                    <a:pt x="154" y="61"/>
                    <a:pt x="135" y="142"/>
                  </a:cubicBezTo>
                  <a:cubicBezTo>
                    <a:pt x="1" y="892"/>
                    <a:pt x="371" y="3905"/>
                    <a:pt x="1206" y="5896"/>
                  </a:cubicBezTo>
                  <a:cubicBezTo>
                    <a:pt x="2197" y="8242"/>
                    <a:pt x="4084" y="10263"/>
                    <a:pt x="4774" y="10644"/>
                  </a:cubicBezTo>
                  <a:cubicBezTo>
                    <a:pt x="4799" y="10659"/>
                    <a:pt x="4829" y="10664"/>
                    <a:pt x="4854" y="10664"/>
                  </a:cubicBezTo>
                  <a:cubicBezTo>
                    <a:pt x="4919" y="10664"/>
                    <a:pt x="4979" y="10634"/>
                    <a:pt x="5009" y="10574"/>
                  </a:cubicBezTo>
                  <a:cubicBezTo>
                    <a:pt x="5054" y="10489"/>
                    <a:pt x="5024" y="10383"/>
                    <a:pt x="4938" y="10339"/>
                  </a:cubicBezTo>
                  <a:cubicBezTo>
                    <a:pt x="4409" y="10048"/>
                    <a:pt x="2553" y="8198"/>
                    <a:pt x="1527" y="5760"/>
                  </a:cubicBezTo>
                  <a:cubicBezTo>
                    <a:pt x="712" y="3825"/>
                    <a:pt x="352" y="917"/>
                    <a:pt x="481" y="207"/>
                  </a:cubicBezTo>
                  <a:cubicBezTo>
                    <a:pt x="496" y="112"/>
                    <a:pt x="436" y="22"/>
                    <a:pt x="341" y="3"/>
                  </a:cubicBezTo>
                  <a:cubicBezTo>
                    <a:pt x="331" y="1"/>
                    <a:pt x="322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73;p59"/>
            <p:cNvSpPr/>
            <p:nvPr/>
          </p:nvSpPr>
          <p:spPr>
            <a:xfrm>
              <a:off x="5368675" y="1667677"/>
              <a:ext cx="106971" cy="228171"/>
            </a:xfrm>
            <a:custGeom>
              <a:avLst/>
              <a:gdLst/>
              <a:ahLst/>
              <a:cxnLst/>
              <a:rect l="l" t="t" r="r" b="b"/>
              <a:pathLst>
                <a:path w="5044" h="10759" extrusionOk="0">
                  <a:moveTo>
                    <a:pt x="4731" y="0"/>
                  </a:moveTo>
                  <a:cubicBezTo>
                    <a:pt x="4721" y="0"/>
                    <a:pt x="4712" y="1"/>
                    <a:pt x="4702" y="3"/>
                  </a:cubicBezTo>
                  <a:cubicBezTo>
                    <a:pt x="4612" y="22"/>
                    <a:pt x="4547" y="112"/>
                    <a:pt x="4563" y="207"/>
                  </a:cubicBezTo>
                  <a:cubicBezTo>
                    <a:pt x="4693" y="917"/>
                    <a:pt x="4332" y="3825"/>
                    <a:pt x="3517" y="5760"/>
                  </a:cubicBezTo>
                  <a:cubicBezTo>
                    <a:pt x="2601" y="7942"/>
                    <a:pt x="785" y="10198"/>
                    <a:pt x="335" y="10399"/>
                  </a:cubicBezTo>
                  <a:cubicBezTo>
                    <a:pt x="306" y="10349"/>
                    <a:pt x="249" y="10319"/>
                    <a:pt x="187" y="10319"/>
                  </a:cubicBezTo>
                  <a:cubicBezTo>
                    <a:pt x="175" y="10319"/>
                    <a:pt x="163" y="10321"/>
                    <a:pt x="150" y="10323"/>
                  </a:cubicBezTo>
                  <a:cubicBezTo>
                    <a:pt x="60" y="10343"/>
                    <a:pt x="0" y="10434"/>
                    <a:pt x="19" y="10528"/>
                  </a:cubicBezTo>
                  <a:cubicBezTo>
                    <a:pt x="49" y="10664"/>
                    <a:pt x="139" y="10749"/>
                    <a:pt x="264" y="10759"/>
                  </a:cubicBezTo>
                  <a:lnTo>
                    <a:pt x="285" y="10759"/>
                  </a:lnTo>
                  <a:cubicBezTo>
                    <a:pt x="970" y="10759"/>
                    <a:pt x="3032" y="7807"/>
                    <a:pt x="3836" y="5896"/>
                  </a:cubicBezTo>
                  <a:cubicBezTo>
                    <a:pt x="4672" y="3905"/>
                    <a:pt x="5043" y="892"/>
                    <a:pt x="4908" y="142"/>
                  </a:cubicBezTo>
                  <a:cubicBezTo>
                    <a:pt x="4889" y="61"/>
                    <a:pt x="4814" y="0"/>
                    <a:pt x="4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74;p59"/>
            <p:cNvSpPr/>
            <p:nvPr/>
          </p:nvSpPr>
          <p:spPr>
            <a:xfrm>
              <a:off x="5468999" y="2499500"/>
              <a:ext cx="49446" cy="258703"/>
            </a:xfrm>
            <a:custGeom>
              <a:avLst/>
              <a:gdLst/>
              <a:ahLst/>
              <a:cxnLst/>
              <a:rect l="l" t="t" r="r" b="b"/>
              <a:pathLst>
                <a:path w="2676" h="14001" extrusionOk="0">
                  <a:moveTo>
                    <a:pt x="2217" y="0"/>
                  </a:moveTo>
                  <a:cubicBezTo>
                    <a:pt x="1855" y="4669"/>
                    <a:pt x="1109" y="9342"/>
                    <a:pt x="1" y="13889"/>
                  </a:cubicBezTo>
                  <a:lnTo>
                    <a:pt x="446" y="14001"/>
                  </a:lnTo>
                  <a:cubicBezTo>
                    <a:pt x="1563" y="9425"/>
                    <a:pt x="2309" y="4729"/>
                    <a:pt x="2675" y="33"/>
                  </a:cubicBezTo>
                  <a:lnTo>
                    <a:pt x="22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75;p59"/>
            <p:cNvSpPr/>
            <p:nvPr/>
          </p:nvSpPr>
          <p:spPr>
            <a:xfrm>
              <a:off x="5541815" y="2466774"/>
              <a:ext cx="353105" cy="239598"/>
            </a:xfrm>
            <a:custGeom>
              <a:avLst/>
              <a:gdLst/>
              <a:ahLst/>
              <a:cxnLst/>
              <a:rect l="l" t="t" r="r" b="b"/>
              <a:pathLst>
                <a:path w="19110" h="12967" extrusionOk="0">
                  <a:moveTo>
                    <a:pt x="70" y="0"/>
                  </a:moveTo>
                  <a:cubicBezTo>
                    <a:pt x="1" y="1998"/>
                    <a:pt x="14" y="4344"/>
                    <a:pt x="658" y="6556"/>
                  </a:cubicBezTo>
                  <a:cubicBezTo>
                    <a:pt x="1345" y="8924"/>
                    <a:pt x="2694" y="10820"/>
                    <a:pt x="4451" y="11905"/>
                  </a:cubicBezTo>
                  <a:cubicBezTo>
                    <a:pt x="5615" y="12619"/>
                    <a:pt x="6978" y="12967"/>
                    <a:pt x="8382" y="12967"/>
                  </a:cubicBezTo>
                  <a:cubicBezTo>
                    <a:pt x="10603" y="12967"/>
                    <a:pt x="12925" y="12100"/>
                    <a:pt x="14728" y="10454"/>
                  </a:cubicBezTo>
                  <a:cubicBezTo>
                    <a:pt x="17148" y="8252"/>
                    <a:pt x="18706" y="4761"/>
                    <a:pt x="19110" y="626"/>
                  </a:cubicBezTo>
                  <a:lnTo>
                    <a:pt x="18650" y="580"/>
                  </a:lnTo>
                  <a:cubicBezTo>
                    <a:pt x="18256" y="4604"/>
                    <a:pt x="16754" y="7992"/>
                    <a:pt x="14422" y="10116"/>
                  </a:cubicBezTo>
                  <a:cubicBezTo>
                    <a:pt x="12722" y="11665"/>
                    <a:pt x="10480" y="12487"/>
                    <a:pt x="8356" y="12487"/>
                  </a:cubicBezTo>
                  <a:cubicBezTo>
                    <a:pt x="7036" y="12487"/>
                    <a:pt x="5762" y="12169"/>
                    <a:pt x="4691" y="11511"/>
                  </a:cubicBezTo>
                  <a:cubicBezTo>
                    <a:pt x="3032" y="10491"/>
                    <a:pt x="1757" y="8683"/>
                    <a:pt x="1099" y="6430"/>
                  </a:cubicBezTo>
                  <a:cubicBezTo>
                    <a:pt x="473" y="4275"/>
                    <a:pt x="459" y="1979"/>
                    <a:pt x="529" y="19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76;p59"/>
            <p:cNvSpPr/>
            <p:nvPr/>
          </p:nvSpPr>
          <p:spPr>
            <a:xfrm>
              <a:off x="5915374" y="2505154"/>
              <a:ext cx="47801" cy="261032"/>
            </a:xfrm>
            <a:custGeom>
              <a:avLst/>
              <a:gdLst/>
              <a:ahLst/>
              <a:cxnLst/>
              <a:rect l="l" t="t" r="r" b="b"/>
              <a:pathLst>
                <a:path w="2587" h="14127" extrusionOk="0">
                  <a:moveTo>
                    <a:pt x="458" y="0"/>
                  </a:moveTo>
                  <a:lnTo>
                    <a:pt x="0" y="5"/>
                  </a:lnTo>
                  <a:cubicBezTo>
                    <a:pt x="50" y="4789"/>
                    <a:pt x="773" y="9541"/>
                    <a:pt x="2146" y="14126"/>
                  </a:cubicBezTo>
                  <a:lnTo>
                    <a:pt x="2587" y="13996"/>
                  </a:lnTo>
                  <a:cubicBezTo>
                    <a:pt x="1228" y="9453"/>
                    <a:pt x="510" y="4742"/>
                    <a:pt x="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2101;p59"/>
          <p:cNvGrpSpPr/>
          <p:nvPr/>
        </p:nvGrpSpPr>
        <p:grpSpPr>
          <a:xfrm>
            <a:off x="6040117" y="3074915"/>
            <a:ext cx="671560" cy="883592"/>
            <a:chOff x="5160195" y="3096897"/>
            <a:chExt cx="1163739" cy="1367470"/>
          </a:xfrm>
        </p:grpSpPr>
        <p:sp>
          <p:nvSpPr>
            <p:cNvPr id="349" name="Google Shape;2102;p59"/>
            <p:cNvSpPr/>
            <p:nvPr/>
          </p:nvSpPr>
          <p:spPr>
            <a:xfrm>
              <a:off x="5367960" y="3237367"/>
              <a:ext cx="685980" cy="826809"/>
            </a:xfrm>
            <a:custGeom>
              <a:avLst/>
              <a:gdLst/>
              <a:ahLst/>
              <a:cxnLst/>
              <a:rect l="l" t="t" r="r" b="b"/>
              <a:pathLst>
                <a:path w="37010" h="44608" extrusionOk="0">
                  <a:moveTo>
                    <a:pt x="18507" y="0"/>
                  </a:moveTo>
                  <a:cubicBezTo>
                    <a:pt x="8286" y="0"/>
                    <a:pt x="1" y="8929"/>
                    <a:pt x="1" y="19948"/>
                  </a:cubicBezTo>
                  <a:cubicBezTo>
                    <a:pt x="1" y="36591"/>
                    <a:pt x="8286" y="44608"/>
                    <a:pt x="18507" y="44608"/>
                  </a:cubicBezTo>
                  <a:cubicBezTo>
                    <a:pt x="28725" y="44608"/>
                    <a:pt x="37009" y="37481"/>
                    <a:pt x="37009" y="19948"/>
                  </a:cubicBezTo>
                  <a:cubicBezTo>
                    <a:pt x="37009" y="8929"/>
                    <a:pt x="28725" y="0"/>
                    <a:pt x="18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103;p59"/>
            <p:cNvSpPr/>
            <p:nvPr/>
          </p:nvSpPr>
          <p:spPr>
            <a:xfrm>
              <a:off x="5593257" y="3907294"/>
              <a:ext cx="235450" cy="466433"/>
            </a:xfrm>
            <a:custGeom>
              <a:avLst/>
              <a:gdLst/>
              <a:ahLst/>
              <a:cxnLst/>
              <a:rect l="l" t="t" r="r" b="b"/>
              <a:pathLst>
                <a:path w="12703" h="25165" extrusionOk="0">
                  <a:moveTo>
                    <a:pt x="0" y="0"/>
                  </a:moveTo>
                  <a:lnTo>
                    <a:pt x="0" y="25164"/>
                  </a:lnTo>
                  <a:lnTo>
                    <a:pt x="12702" y="25164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104;p59"/>
            <p:cNvSpPr/>
            <p:nvPr/>
          </p:nvSpPr>
          <p:spPr>
            <a:xfrm>
              <a:off x="5356877" y="4107424"/>
              <a:ext cx="718620" cy="354964"/>
            </a:xfrm>
            <a:custGeom>
              <a:avLst/>
              <a:gdLst/>
              <a:ahLst/>
              <a:cxnLst/>
              <a:rect l="l" t="t" r="r" b="b"/>
              <a:pathLst>
                <a:path w="38771" h="19151" extrusionOk="0">
                  <a:moveTo>
                    <a:pt x="19101" y="0"/>
                  </a:moveTo>
                  <a:cubicBezTo>
                    <a:pt x="8702" y="0"/>
                    <a:pt x="0" y="13361"/>
                    <a:pt x="0" y="18943"/>
                  </a:cubicBezTo>
                  <a:lnTo>
                    <a:pt x="19101" y="19151"/>
                  </a:lnTo>
                  <a:lnTo>
                    <a:pt x="38206" y="19151"/>
                  </a:lnTo>
                  <a:cubicBezTo>
                    <a:pt x="38771" y="14366"/>
                    <a:pt x="29583" y="0"/>
                    <a:pt x="1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105;p59"/>
            <p:cNvSpPr/>
            <p:nvPr/>
          </p:nvSpPr>
          <p:spPr>
            <a:xfrm>
              <a:off x="5219059" y="3624281"/>
              <a:ext cx="257803" cy="276134"/>
            </a:xfrm>
            <a:custGeom>
              <a:avLst/>
              <a:gdLst/>
              <a:ahLst/>
              <a:cxnLst/>
              <a:rect l="l" t="t" r="r" b="b"/>
              <a:pathLst>
                <a:path w="13909" h="14898" extrusionOk="0">
                  <a:moveTo>
                    <a:pt x="6278" y="0"/>
                  </a:moveTo>
                  <a:cubicBezTo>
                    <a:pt x="5657" y="0"/>
                    <a:pt x="5036" y="118"/>
                    <a:pt x="4437" y="366"/>
                  </a:cubicBezTo>
                  <a:cubicBezTo>
                    <a:pt x="1364" y="1636"/>
                    <a:pt x="1" y="5836"/>
                    <a:pt x="1392" y="9749"/>
                  </a:cubicBezTo>
                  <a:cubicBezTo>
                    <a:pt x="2515" y="12896"/>
                    <a:pt x="5078" y="14897"/>
                    <a:pt x="7639" y="14897"/>
                  </a:cubicBezTo>
                  <a:cubicBezTo>
                    <a:pt x="8259" y="14897"/>
                    <a:pt x="8878" y="14780"/>
                    <a:pt x="9477" y="14534"/>
                  </a:cubicBezTo>
                  <a:cubicBezTo>
                    <a:pt x="12546" y="13263"/>
                    <a:pt x="13909" y="9063"/>
                    <a:pt x="12518" y="5151"/>
                  </a:cubicBezTo>
                  <a:cubicBezTo>
                    <a:pt x="11399" y="2002"/>
                    <a:pt x="8836" y="0"/>
                    <a:pt x="62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106;p59"/>
            <p:cNvSpPr/>
            <p:nvPr/>
          </p:nvSpPr>
          <p:spPr>
            <a:xfrm>
              <a:off x="5946568" y="3624281"/>
              <a:ext cx="257785" cy="276134"/>
            </a:xfrm>
            <a:custGeom>
              <a:avLst/>
              <a:gdLst/>
              <a:ahLst/>
              <a:cxnLst/>
              <a:rect l="l" t="t" r="r" b="b"/>
              <a:pathLst>
                <a:path w="13908" h="14898" extrusionOk="0">
                  <a:moveTo>
                    <a:pt x="7630" y="0"/>
                  </a:moveTo>
                  <a:cubicBezTo>
                    <a:pt x="5073" y="0"/>
                    <a:pt x="2510" y="2002"/>
                    <a:pt x="1391" y="5151"/>
                  </a:cubicBezTo>
                  <a:cubicBezTo>
                    <a:pt x="0" y="9063"/>
                    <a:pt x="1363" y="13263"/>
                    <a:pt x="4437" y="14534"/>
                  </a:cubicBezTo>
                  <a:cubicBezTo>
                    <a:pt x="5035" y="14780"/>
                    <a:pt x="5654" y="14897"/>
                    <a:pt x="6273" y="14897"/>
                  </a:cubicBezTo>
                  <a:cubicBezTo>
                    <a:pt x="8832" y="14897"/>
                    <a:pt x="11397" y="12896"/>
                    <a:pt x="12517" y="9749"/>
                  </a:cubicBezTo>
                  <a:cubicBezTo>
                    <a:pt x="13908" y="5836"/>
                    <a:pt x="12545" y="1636"/>
                    <a:pt x="9472" y="366"/>
                  </a:cubicBezTo>
                  <a:cubicBezTo>
                    <a:pt x="8872" y="118"/>
                    <a:pt x="8251" y="0"/>
                    <a:pt x="7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107;p59"/>
            <p:cNvSpPr/>
            <p:nvPr/>
          </p:nvSpPr>
          <p:spPr>
            <a:xfrm>
              <a:off x="5540751" y="3564732"/>
              <a:ext cx="34475" cy="7021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27" y="0"/>
                  </a:moveTo>
                  <a:cubicBezTo>
                    <a:pt x="418" y="0"/>
                    <a:pt x="1" y="848"/>
                    <a:pt x="1" y="1896"/>
                  </a:cubicBezTo>
                  <a:cubicBezTo>
                    <a:pt x="1" y="2940"/>
                    <a:pt x="418" y="3788"/>
                    <a:pt x="927" y="3788"/>
                  </a:cubicBezTo>
                  <a:cubicBezTo>
                    <a:pt x="1443" y="3788"/>
                    <a:pt x="1860" y="2940"/>
                    <a:pt x="1860" y="1896"/>
                  </a:cubicBezTo>
                  <a:cubicBezTo>
                    <a:pt x="1860" y="848"/>
                    <a:pt x="1443" y="0"/>
                    <a:pt x="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108;p59"/>
            <p:cNvSpPr/>
            <p:nvPr/>
          </p:nvSpPr>
          <p:spPr>
            <a:xfrm>
              <a:off x="5825931" y="3564732"/>
              <a:ext cx="34475" cy="70211"/>
            </a:xfrm>
            <a:custGeom>
              <a:avLst/>
              <a:gdLst/>
              <a:ahLst/>
              <a:cxnLst/>
              <a:rect l="l" t="t" r="r" b="b"/>
              <a:pathLst>
                <a:path w="1860" h="3788" extrusionOk="0">
                  <a:moveTo>
                    <a:pt x="933" y="0"/>
                  </a:moveTo>
                  <a:cubicBezTo>
                    <a:pt x="417" y="0"/>
                    <a:pt x="0" y="848"/>
                    <a:pt x="0" y="1896"/>
                  </a:cubicBezTo>
                  <a:cubicBezTo>
                    <a:pt x="0" y="2940"/>
                    <a:pt x="417" y="3788"/>
                    <a:pt x="933" y="3788"/>
                  </a:cubicBezTo>
                  <a:cubicBezTo>
                    <a:pt x="1447" y="3788"/>
                    <a:pt x="1859" y="2940"/>
                    <a:pt x="1859" y="1896"/>
                  </a:cubicBezTo>
                  <a:cubicBezTo>
                    <a:pt x="1859" y="848"/>
                    <a:pt x="1447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109;p59"/>
            <p:cNvSpPr/>
            <p:nvPr/>
          </p:nvSpPr>
          <p:spPr>
            <a:xfrm>
              <a:off x="5397169" y="3618425"/>
              <a:ext cx="623758" cy="462986"/>
            </a:xfrm>
            <a:custGeom>
              <a:avLst/>
              <a:gdLst/>
              <a:ahLst/>
              <a:cxnLst/>
              <a:rect l="l" t="t" r="r" b="b"/>
              <a:pathLst>
                <a:path w="33653" h="24979" extrusionOk="0">
                  <a:moveTo>
                    <a:pt x="16824" y="0"/>
                  </a:moveTo>
                  <a:cubicBezTo>
                    <a:pt x="13737" y="0"/>
                    <a:pt x="3719" y="1744"/>
                    <a:pt x="0" y="11581"/>
                  </a:cubicBezTo>
                  <a:cubicBezTo>
                    <a:pt x="1860" y="18707"/>
                    <a:pt x="10399" y="24979"/>
                    <a:pt x="16824" y="24979"/>
                  </a:cubicBezTo>
                  <a:cubicBezTo>
                    <a:pt x="23254" y="24979"/>
                    <a:pt x="31794" y="18707"/>
                    <a:pt x="33653" y="11581"/>
                  </a:cubicBezTo>
                  <a:cubicBezTo>
                    <a:pt x="29936" y="1744"/>
                    <a:pt x="19916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110;p59"/>
            <p:cNvSpPr/>
            <p:nvPr/>
          </p:nvSpPr>
          <p:spPr>
            <a:xfrm>
              <a:off x="5641112" y="3630638"/>
              <a:ext cx="135862" cy="39276"/>
            </a:xfrm>
            <a:custGeom>
              <a:avLst/>
              <a:gdLst/>
              <a:ahLst/>
              <a:cxnLst/>
              <a:rect l="l" t="t" r="r" b="b"/>
              <a:pathLst>
                <a:path w="7330" h="2119" extrusionOk="0">
                  <a:moveTo>
                    <a:pt x="3662" y="463"/>
                  </a:moveTo>
                  <a:cubicBezTo>
                    <a:pt x="4854" y="608"/>
                    <a:pt x="6606" y="983"/>
                    <a:pt x="6833" y="1372"/>
                  </a:cubicBezTo>
                  <a:cubicBezTo>
                    <a:pt x="6852" y="1400"/>
                    <a:pt x="6848" y="1409"/>
                    <a:pt x="6843" y="1423"/>
                  </a:cubicBezTo>
                  <a:cubicBezTo>
                    <a:pt x="6775" y="1584"/>
                    <a:pt x="6466" y="1654"/>
                    <a:pt x="6030" y="1654"/>
                  </a:cubicBezTo>
                  <a:cubicBezTo>
                    <a:pt x="5410" y="1654"/>
                    <a:pt x="4534" y="1512"/>
                    <a:pt x="3728" y="1289"/>
                  </a:cubicBezTo>
                  <a:lnTo>
                    <a:pt x="3662" y="1275"/>
                  </a:lnTo>
                  <a:lnTo>
                    <a:pt x="3602" y="1289"/>
                  </a:lnTo>
                  <a:cubicBezTo>
                    <a:pt x="2797" y="1512"/>
                    <a:pt x="1919" y="1654"/>
                    <a:pt x="1298" y="1654"/>
                  </a:cubicBezTo>
                  <a:cubicBezTo>
                    <a:pt x="863" y="1654"/>
                    <a:pt x="554" y="1584"/>
                    <a:pt x="487" y="1423"/>
                  </a:cubicBezTo>
                  <a:cubicBezTo>
                    <a:pt x="483" y="1409"/>
                    <a:pt x="478" y="1400"/>
                    <a:pt x="491" y="1372"/>
                  </a:cubicBezTo>
                  <a:cubicBezTo>
                    <a:pt x="724" y="983"/>
                    <a:pt x="2476" y="608"/>
                    <a:pt x="3662" y="463"/>
                  </a:cubicBezTo>
                  <a:close/>
                  <a:moveTo>
                    <a:pt x="3662" y="0"/>
                  </a:moveTo>
                  <a:lnTo>
                    <a:pt x="3639" y="5"/>
                  </a:lnTo>
                  <a:cubicBezTo>
                    <a:pt x="3121" y="65"/>
                    <a:pt x="524" y="407"/>
                    <a:pt x="98" y="1141"/>
                  </a:cubicBezTo>
                  <a:cubicBezTo>
                    <a:pt x="10" y="1289"/>
                    <a:pt x="1" y="1447"/>
                    <a:pt x="65" y="1603"/>
                  </a:cubicBezTo>
                  <a:cubicBezTo>
                    <a:pt x="228" y="1988"/>
                    <a:pt x="746" y="2119"/>
                    <a:pt x="1354" y="2119"/>
                  </a:cubicBezTo>
                  <a:cubicBezTo>
                    <a:pt x="2188" y="2119"/>
                    <a:pt x="3190" y="1877"/>
                    <a:pt x="3662" y="1752"/>
                  </a:cubicBezTo>
                  <a:cubicBezTo>
                    <a:pt x="4141" y="1879"/>
                    <a:pt x="5143" y="2119"/>
                    <a:pt x="5977" y="2119"/>
                  </a:cubicBezTo>
                  <a:cubicBezTo>
                    <a:pt x="6584" y="2119"/>
                    <a:pt x="7101" y="1992"/>
                    <a:pt x="7265" y="1603"/>
                  </a:cubicBezTo>
                  <a:cubicBezTo>
                    <a:pt x="7330" y="1447"/>
                    <a:pt x="7321" y="1289"/>
                    <a:pt x="7233" y="1141"/>
                  </a:cubicBezTo>
                  <a:cubicBezTo>
                    <a:pt x="6806" y="407"/>
                    <a:pt x="4210" y="65"/>
                    <a:pt x="3690" y="5"/>
                  </a:cubicBezTo>
                  <a:lnTo>
                    <a:pt x="3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111;p59"/>
            <p:cNvSpPr/>
            <p:nvPr/>
          </p:nvSpPr>
          <p:spPr>
            <a:xfrm>
              <a:off x="5362733" y="3627265"/>
              <a:ext cx="94769" cy="112081"/>
            </a:xfrm>
            <a:custGeom>
              <a:avLst/>
              <a:gdLst/>
              <a:ahLst/>
              <a:cxnLst/>
              <a:rect l="l" t="t" r="r" b="b"/>
              <a:pathLst>
                <a:path w="5113" h="6047" extrusionOk="0">
                  <a:moveTo>
                    <a:pt x="356" y="1"/>
                  </a:moveTo>
                  <a:lnTo>
                    <a:pt x="0" y="298"/>
                  </a:lnTo>
                  <a:lnTo>
                    <a:pt x="4757" y="6047"/>
                  </a:lnTo>
                  <a:lnTo>
                    <a:pt x="5113" y="5750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112;p59"/>
            <p:cNvSpPr/>
            <p:nvPr/>
          </p:nvSpPr>
          <p:spPr>
            <a:xfrm>
              <a:off x="5960561" y="3627265"/>
              <a:ext cx="94714" cy="112081"/>
            </a:xfrm>
            <a:custGeom>
              <a:avLst/>
              <a:gdLst/>
              <a:ahLst/>
              <a:cxnLst/>
              <a:rect l="l" t="t" r="r" b="b"/>
              <a:pathLst>
                <a:path w="5110" h="6047" extrusionOk="0">
                  <a:moveTo>
                    <a:pt x="4757" y="1"/>
                  </a:moveTo>
                  <a:lnTo>
                    <a:pt x="1" y="5750"/>
                  </a:lnTo>
                  <a:lnTo>
                    <a:pt x="358" y="6047"/>
                  </a:lnTo>
                  <a:lnTo>
                    <a:pt x="5110" y="298"/>
                  </a:lnTo>
                  <a:lnTo>
                    <a:pt x="4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113;p59"/>
            <p:cNvSpPr/>
            <p:nvPr/>
          </p:nvSpPr>
          <p:spPr>
            <a:xfrm>
              <a:off x="5594444" y="3785026"/>
              <a:ext cx="229612" cy="8619"/>
            </a:xfrm>
            <a:custGeom>
              <a:avLst/>
              <a:gdLst/>
              <a:ahLst/>
              <a:cxnLst/>
              <a:rect l="l" t="t" r="r" b="b"/>
              <a:pathLst>
                <a:path w="12388" h="465" extrusionOk="0">
                  <a:moveTo>
                    <a:pt x="1" y="0"/>
                  </a:moveTo>
                  <a:lnTo>
                    <a:pt x="1" y="464"/>
                  </a:lnTo>
                  <a:lnTo>
                    <a:pt x="12388" y="464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114;p59"/>
            <p:cNvSpPr/>
            <p:nvPr/>
          </p:nvSpPr>
          <p:spPr>
            <a:xfrm>
              <a:off x="5547182" y="3855047"/>
              <a:ext cx="324140" cy="7673"/>
            </a:xfrm>
            <a:custGeom>
              <a:avLst/>
              <a:gdLst/>
              <a:ahLst/>
              <a:cxnLst/>
              <a:rect l="l" t="t" r="r" b="b"/>
              <a:pathLst>
                <a:path w="17488" h="414" extrusionOk="0">
                  <a:moveTo>
                    <a:pt x="1" y="1"/>
                  </a:moveTo>
                  <a:lnTo>
                    <a:pt x="1" y="414"/>
                  </a:lnTo>
                  <a:lnTo>
                    <a:pt x="17488" y="414"/>
                  </a:lnTo>
                  <a:lnTo>
                    <a:pt x="174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115;p59"/>
            <p:cNvSpPr/>
            <p:nvPr/>
          </p:nvSpPr>
          <p:spPr>
            <a:xfrm>
              <a:off x="5594444" y="3921992"/>
              <a:ext cx="229612" cy="8508"/>
            </a:xfrm>
            <a:custGeom>
              <a:avLst/>
              <a:gdLst/>
              <a:ahLst/>
              <a:cxnLst/>
              <a:rect l="l" t="t" r="r" b="b"/>
              <a:pathLst>
                <a:path w="12388" h="459" extrusionOk="0">
                  <a:moveTo>
                    <a:pt x="1" y="0"/>
                  </a:moveTo>
                  <a:lnTo>
                    <a:pt x="1" y="459"/>
                  </a:lnTo>
                  <a:lnTo>
                    <a:pt x="12388" y="459"/>
                  </a:lnTo>
                  <a:lnTo>
                    <a:pt x="12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116;p59"/>
            <p:cNvSpPr/>
            <p:nvPr/>
          </p:nvSpPr>
          <p:spPr>
            <a:xfrm>
              <a:off x="5262966" y="3692190"/>
              <a:ext cx="111822" cy="116845"/>
            </a:xfrm>
            <a:custGeom>
              <a:avLst/>
              <a:gdLst/>
              <a:ahLst/>
              <a:cxnLst/>
              <a:rect l="l" t="t" r="r" b="b"/>
              <a:pathLst>
                <a:path w="6033" h="6304" extrusionOk="0">
                  <a:moveTo>
                    <a:pt x="2869" y="1"/>
                  </a:moveTo>
                  <a:cubicBezTo>
                    <a:pt x="2840" y="1"/>
                    <a:pt x="2811" y="1"/>
                    <a:pt x="2782" y="3"/>
                  </a:cubicBezTo>
                  <a:cubicBezTo>
                    <a:pt x="2091" y="21"/>
                    <a:pt x="1396" y="369"/>
                    <a:pt x="877" y="948"/>
                  </a:cubicBezTo>
                  <a:cubicBezTo>
                    <a:pt x="298" y="1602"/>
                    <a:pt x="1" y="2446"/>
                    <a:pt x="65" y="3267"/>
                  </a:cubicBezTo>
                  <a:lnTo>
                    <a:pt x="525" y="3229"/>
                  </a:lnTo>
                  <a:cubicBezTo>
                    <a:pt x="469" y="2534"/>
                    <a:pt x="724" y="1815"/>
                    <a:pt x="1220" y="1254"/>
                  </a:cubicBezTo>
                  <a:cubicBezTo>
                    <a:pt x="1656" y="768"/>
                    <a:pt x="2230" y="475"/>
                    <a:pt x="2797" y="462"/>
                  </a:cubicBezTo>
                  <a:cubicBezTo>
                    <a:pt x="2816" y="461"/>
                    <a:pt x="2835" y="461"/>
                    <a:pt x="2855" y="461"/>
                  </a:cubicBezTo>
                  <a:cubicBezTo>
                    <a:pt x="3394" y="461"/>
                    <a:pt x="3966" y="714"/>
                    <a:pt x="4410" y="1157"/>
                  </a:cubicBezTo>
                  <a:cubicBezTo>
                    <a:pt x="4877" y="1626"/>
                    <a:pt x="5161" y="2232"/>
                    <a:pt x="5202" y="2854"/>
                  </a:cubicBezTo>
                  <a:cubicBezTo>
                    <a:pt x="4832" y="2878"/>
                    <a:pt x="4460" y="3053"/>
                    <a:pt x="4164" y="3359"/>
                  </a:cubicBezTo>
                  <a:cubicBezTo>
                    <a:pt x="3751" y="3781"/>
                    <a:pt x="3561" y="4356"/>
                    <a:pt x="3653" y="4898"/>
                  </a:cubicBezTo>
                  <a:cubicBezTo>
                    <a:pt x="3742" y="5431"/>
                    <a:pt x="4108" y="5899"/>
                    <a:pt x="4622" y="6141"/>
                  </a:cubicBezTo>
                  <a:cubicBezTo>
                    <a:pt x="4855" y="6252"/>
                    <a:pt x="5095" y="6303"/>
                    <a:pt x="5328" y="6303"/>
                  </a:cubicBezTo>
                  <a:cubicBezTo>
                    <a:pt x="5578" y="6303"/>
                    <a:pt x="5818" y="6243"/>
                    <a:pt x="6032" y="6117"/>
                  </a:cubicBezTo>
                  <a:lnTo>
                    <a:pt x="5801" y="5719"/>
                  </a:lnTo>
                  <a:cubicBezTo>
                    <a:pt x="5657" y="5802"/>
                    <a:pt x="5494" y="5843"/>
                    <a:pt x="5325" y="5843"/>
                  </a:cubicBezTo>
                  <a:cubicBezTo>
                    <a:pt x="5160" y="5843"/>
                    <a:pt x="4989" y="5804"/>
                    <a:pt x="4822" y="5724"/>
                  </a:cubicBezTo>
                  <a:cubicBezTo>
                    <a:pt x="4438" y="5548"/>
                    <a:pt x="4173" y="5208"/>
                    <a:pt x="4104" y="4819"/>
                  </a:cubicBezTo>
                  <a:cubicBezTo>
                    <a:pt x="4038" y="4430"/>
                    <a:pt x="4187" y="3995"/>
                    <a:pt x="4493" y="3679"/>
                  </a:cubicBezTo>
                  <a:cubicBezTo>
                    <a:pt x="4729" y="3439"/>
                    <a:pt x="5012" y="3310"/>
                    <a:pt x="5290" y="3310"/>
                  </a:cubicBezTo>
                  <a:cubicBezTo>
                    <a:pt x="5329" y="3310"/>
                    <a:pt x="5367" y="3312"/>
                    <a:pt x="5406" y="3317"/>
                  </a:cubicBezTo>
                  <a:lnTo>
                    <a:pt x="5662" y="3355"/>
                  </a:lnTo>
                  <a:lnTo>
                    <a:pt x="5670" y="3100"/>
                  </a:lnTo>
                  <a:cubicBezTo>
                    <a:pt x="5694" y="2270"/>
                    <a:pt x="5350" y="1444"/>
                    <a:pt x="4734" y="833"/>
                  </a:cubicBezTo>
                  <a:cubicBezTo>
                    <a:pt x="4210" y="304"/>
                    <a:pt x="3533" y="1"/>
                    <a:pt x="2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117;p59"/>
            <p:cNvSpPr/>
            <p:nvPr/>
          </p:nvSpPr>
          <p:spPr>
            <a:xfrm>
              <a:off x="6047096" y="3692190"/>
              <a:ext cx="111803" cy="116845"/>
            </a:xfrm>
            <a:custGeom>
              <a:avLst/>
              <a:gdLst/>
              <a:ahLst/>
              <a:cxnLst/>
              <a:rect l="l" t="t" r="r" b="b"/>
              <a:pathLst>
                <a:path w="6032" h="6304" extrusionOk="0">
                  <a:moveTo>
                    <a:pt x="3152" y="0"/>
                  </a:moveTo>
                  <a:cubicBezTo>
                    <a:pt x="2492" y="0"/>
                    <a:pt x="1824" y="307"/>
                    <a:pt x="1299" y="833"/>
                  </a:cubicBezTo>
                  <a:cubicBezTo>
                    <a:pt x="682" y="1444"/>
                    <a:pt x="343" y="2270"/>
                    <a:pt x="366" y="3100"/>
                  </a:cubicBezTo>
                  <a:lnTo>
                    <a:pt x="371" y="3355"/>
                  </a:lnTo>
                  <a:lnTo>
                    <a:pt x="626" y="3317"/>
                  </a:lnTo>
                  <a:cubicBezTo>
                    <a:pt x="667" y="3311"/>
                    <a:pt x="708" y="3308"/>
                    <a:pt x="749" y="3308"/>
                  </a:cubicBezTo>
                  <a:cubicBezTo>
                    <a:pt x="1026" y="3308"/>
                    <a:pt x="1309" y="3441"/>
                    <a:pt x="1539" y="3679"/>
                  </a:cubicBezTo>
                  <a:cubicBezTo>
                    <a:pt x="1845" y="3995"/>
                    <a:pt x="1994" y="4430"/>
                    <a:pt x="1928" y="4819"/>
                  </a:cubicBezTo>
                  <a:cubicBezTo>
                    <a:pt x="1864" y="5208"/>
                    <a:pt x="1594" y="5548"/>
                    <a:pt x="1215" y="5724"/>
                  </a:cubicBezTo>
                  <a:cubicBezTo>
                    <a:pt x="1046" y="5804"/>
                    <a:pt x="873" y="5843"/>
                    <a:pt x="708" y="5843"/>
                  </a:cubicBezTo>
                  <a:cubicBezTo>
                    <a:pt x="538" y="5843"/>
                    <a:pt x="375" y="5802"/>
                    <a:pt x="232" y="5719"/>
                  </a:cubicBezTo>
                  <a:lnTo>
                    <a:pt x="0" y="6117"/>
                  </a:lnTo>
                  <a:cubicBezTo>
                    <a:pt x="214" y="6243"/>
                    <a:pt x="460" y="6303"/>
                    <a:pt x="704" y="6303"/>
                  </a:cubicBezTo>
                  <a:cubicBezTo>
                    <a:pt x="937" y="6303"/>
                    <a:pt x="1177" y="6252"/>
                    <a:pt x="1410" y="6141"/>
                  </a:cubicBezTo>
                  <a:cubicBezTo>
                    <a:pt x="1928" y="5899"/>
                    <a:pt x="2290" y="5431"/>
                    <a:pt x="2383" y="4898"/>
                  </a:cubicBezTo>
                  <a:cubicBezTo>
                    <a:pt x="2471" y="4356"/>
                    <a:pt x="2281" y="3781"/>
                    <a:pt x="1868" y="3359"/>
                  </a:cubicBezTo>
                  <a:cubicBezTo>
                    <a:pt x="1572" y="3053"/>
                    <a:pt x="1201" y="2878"/>
                    <a:pt x="830" y="2854"/>
                  </a:cubicBezTo>
                  <a:cubicBezTo>
                    <a:pt x="871" y="2232"/>
                    <a:pt x="1155" y="1626"/>
                    <a:pt x="1622" y="1157"/>
                  </a:cubicBezTo>
                  <a:cubicBezTo>
                    <a:pt x="2074" y="710"/>
                    <a:pt x="2643" y="461"/>
                    <a:pt x="3189" y="461"/>
                  </a:cubicBezTo>
                  <a:cubicBezTo>
                    <a:pt x="3205" y="461"/>
                    <a:pt x="3220" y="462"/>
                    <a:pt x="3236" y="462"/>
                  </a:cubicBezTo>
                  <a:cubicBezTo>
                    <a:pt x="3802" y="475"/>
                    <a:pt x="4376" y="768"/>
                    <a:pt x="4812" y="1254"/>
                  </a:cubicBezTo>
                  <a:cubicBezTo>
                    <a:pt x="5308" y="1815"/>
                    <a:pt x="5563" y="2534"/>
                    <a:pt x="5508" y="3229"/>
                  </a:cubicBezTo>
                  <a:lnTo>
                    <a:pt x="5967" y="3267"/>
                  </a:lnTo>
                  <a:cubicBezTo>
                    <a:pt x="6032" y="2446"/>
                    <a:pt x="5735" y="1602"/>
                    <a:pt x="5155" y="948"/>
                  </a:cubicBezTo>
                  <a:cubicBezTo>
                    <a:pt x="4636" y="369"/>
                    <a:pt x="3941" y="21"/>
                    <a:pt x="3250" y="3"/>
                  </a:cubicBezTo>
                  <a:cubicBezTo>
                    <a:pt x="3217" y="1"/>
                    <a:pt x="3185" y="0"/>
                    <a:pt x="3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118;p59"/>
            <p:cNvSpPr/>
            <p:nvPr/>
          </p:nvSpPr>
          <p:spPr>
            <a:xfrm>
              <a:off x="5485316" y="3475139"/>
              <a:ext cx="119643" cy="64001"/>
            </a:xfrm>
            <a:custGeom>
              <a:avLst/>
              <a:gdLst/>
              <a:ahLst/>
              <a:cxnLst/>
              <a:rect l="l" t="t" r="r" b="b"/>
              <a:pathLst>
                <a:path w="6455" h="3453" extrusionOk="0">
                  <a:moveTo>
                    <a:pt x="4845" y="1"/>
                  </a:moveTo>
                  <a:cubicBezTo>
                    <a:pt x="2884" y="1"/>
                    <a:pt x="912" y="1171"/>
                    <a:pt x="1" y="3054"/>
                  </a:cubicBezTo>
                  <a:lnTo>
                    <a:pt x="831" y="3452"/>
                  </a:lnTo>
                  <a:cubicBezTo>
                    <a:pt x="1587" y="1893"/>
                    <a:pt x="3216" y="918"/>
                    <a:pt x="4829" y="918"/>
                  </a:cubicBezTo>
                  <a:cubicBezTo>
                    <a:pt x="5273" y="918"/>
                    <a:pt x="5716" y="992"/>
                    <a:pt x="6139" y="1148"/>
                  </a:cubicBezTo>
                  <a:lnTo>
                    <a:pt x="6454" y="281"/>
                  </a:lnTo>
                  <a:cubicBezTo>
                    <a:pt x="5934" y="91"/>
                    <a:pt x="5390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119;p59"/>
            <p:cNvSpPr/>
            <p:nvPr/>
          </p:nvSpPr>
          <p:spPr>
            <a:xfrm>
              <a:off x="5783823" y="3464741"/>
              <a:ext cx="140347" cy="84890"/>
            </a:xfrm>
            <a:custGeom>
              <a:avLst/>
              <a:gdLst/>
              <a:ahLst/>
              <a:cxnLst/>
              <a:rect l="l" t="t" r="r" b="b"/>
              <a:pathLst>
                <a:path w="7572" h="4580" extrusionOk="0">
                  <a:moveTo>
                    <a:pt x="2233" y="0"/>
                  </a:moveTo>
                  <a:cubicBezTo>
                    <a:pt x="1468" y="0"/>
                    <a:pt x="702" y="167"/>
                    <a:pt x="0" y="500"/>
                  </a:cubicBezTo>
                  <a:lnTo>
                    <a:pt x="395" y="1330"/>
                  </a:lnTo>
                  <a:cubicBezTo>
                    <a:pt x="972" y="1055"/>
                    <a:pt x="1600" y="919"/>
                    <a:pt x="2229" y="919"/>
                  </a:cubicBezTo>
                  <a:cubicBezTo>
                    <a:pt x="2909" y="919"/>
                    <a:pt x="3589" y="1079"/>
                    <a:pt x="4206" y="1394"/>
                  </a:cubicBezTo>
                  <a:cubicBezTo>
                    <a:pt x="5402" y="2006"/>
                    <a:pt x="6324" y="3198"/>
                    <a:pt x="6682" y="4580"/>
                  </a:cubicBezTo>
                  <a:lnTo>
                    <a:pt x="7572" y="4352"/>
                  </a:lnTo>
                  <a:cubicBezTo>
                    <a:pt x="7154" y="2716"/>
                    <a:pt x="6051" y="1306"/>
                    <a:pt x="4623" y="574"/>
                  </a:cubicBezTo>
                  <a:cubicBezTo>
                    <a:pt x="3879" y="192"/>
                    <a:pt x="3056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120;p59"/>
            <p:cNvSpPr/>
            <p:nvPr/>
          </p:nvSpPr>
          <p:spPr>
            <a:xfrm>
              <a:off x="5553892" y="4162655"/>
              <a:ext cx="114231" cy="301713"/>
            </a:xfrm>
            <a:custGeom>
              <a:avLst/>
              <a:gdLst/>
              <a:ahLst/>
              <a:cxnLst/>
              <a:rect l="l" t="t" r="r" b="b"/>
              <a:pathLst>
                <a:path w="6163" h="16278" extrusionOk="0">
                  <a:moveTo>
                    <a:pt x="455" y="1"/>
                  </a:moveTo>
                  <a:lnTo>
                    <a:pt x="0" y="89"/>
                  </a:lnTo>
                  <a:cubicBezTo>
                    <a:pt x="1132" y="5740"/>
                    <a:pt x="3066" y="11183"/>
                    <a:pt x="5754" y="16277"/>
                  </a:cubicBezTo>
                  <a:lnTo>
                    <a:pt x="6162" y="16064"/>
                  </a:lnTo>
                  <a:cubicBezTo>
                    <a:pt x="3492" y="11006"/>
                    <a:pt x="1573" y="5605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121;p59"/>
            <p:cNvSpPr/>
            <p:nvPr/>
          </p:nvSpPr>
          <p:spPr>
            <a:xfrm>
              <a:off x="5774129" y="4143676"/>
              <a:ext cx="88505" cy="316300"/>
            </a:xfrm>
            <a:custGeom>
              <a:avLst/>
              <a:gdLst/>
              <a:ahLst/>
              <a:cxnLst/>
              <a:rect l="l" t="t" r="r" b="b"/>
              <a:pathLst>
                <a:path w="4775" h="17065" extrusionOk="0">
                  <a:moveTo>
                    <a:pt x="3745" y="0"/>
                  </a:moveTo>
                  <a:lnTo>
                    <a:pt x="3291" y="75"/>
                  </a:lnTo>
                  <a:cubicBezTo>
                    <a:pt x="4297" y="6212"/>
                    <a:pt x="1896" y="12605"/>
                    <a:pt x="0" y="16875"/>
                  </a:cubicBezTo>
                  <a:lnTo>
                    <a:pt x="422" y="17064"/>
                  </a:lnTo>
                  <a:cubicBezTo>
                    <a:pt x="2341" y="12735"/>
                    <a:pt x="4775" y="6259"/>
                    <a:pt x="3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2122;p59"/>
            <p:cNvGrpSpPr/>
            <p:nvPr/>
          </p:nvGrpSpPr>
          <p:grpSpPr>
            <a:xfrm>
              <a:off x="5160195" y="3096897"/>
              <a:ext cx="1163739" cy="1091508"/>
              <a:chOff x="214725" y="3206450"/>
              <a:chExt cx="1564375" cy="1467475"/>
            </a:xfrm>
          </p:grpSpPr>
          <p:sp>
            <p:nvSpPr>
              <p:cNvPr id="382" name="Google Shape;2123;p59"/>
              <p:cNvSpPr/>
              <p:nvPr/>
            </p:nvSpPr>
            <p:spPr>
              <a:xfrm>
                <a:off x="692283" y="3394071"/>
                <a:ext cx="753550" cy="425258"/>
              </a:xfrm>
              <a:custGeom>
                <a:avLst/>
                <a:gdLst/>
                <a:ahLst/>
                <a:cxnLst/>
                <a:rect l="l" t="t" r="r" b="b"/>
                <a:pathLst>
                  <a:path w="28614" h="16148" extrusionOk="0">
                    <a:moveTo>
                      <a:pt x="178" y="1"/>
                    </a:moveTo>
                    <a:cubicBezTo>
                      <a:pt x="94" y="1"/>
                      <a:pt x="15" y="68"/>
                      <a:pt x="5" y="157"/>
                    </a:cubicBezTo>
                    <a:cubicBezTo>
                      <a:pt x="0" y="256"/>
                      <a:pt x="51" y="357"/>
                      <a:pt x="206" y="527"/>
                    </a:cubicBezTo>
                    <a:cubicBezTo>
                      <a:pt x="1907" y="2403"/>
                      <a:pt x="20244" y="16147"/>
                      <a:pt x="28444" y="16147"/>
                    </a:cubicBezTo>
                    <a:cubicBezTo>
                      <a:pt x="28539" y="16147"/>
                      <a:pt x="28613" y="16067"/>
                      <a:pt x="28613" y="15972"/>
                    </a:cubicBezTo>
                    <a:cubicBezTo>
                      <a:pt x="28613" y="15877"/>
                      <a:pt x="28539" y="15801"/>
                      <a:pt x="28444" y="15801"/>
                    </a:cubicBezTo>
                    <a:cubicBezTo>
                      <a:pt x="19993" y="15801"/>
                      <a:pt x="866" y="1187"/>
                      <a:pt x="351" y="157"/>
                    </a:cubicBezTo>
                    <a:cubicBezTo>
                      <a:pt x="341" y="76"/>
                      <a:pt x="281" y="11"/>
                      <a:pt x="196" y="2"/>
                    </a:cubicBezTo>
                    <a:cubicBezTo>
                      <a:pt x="190" y="1"/>
                      <a:pt x="184" y="1"/>
                      <a:pt x="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2124;p59"/>
              <p:cNvSpPr/>
              <p:nvPr/>
            </p:nvSpPr>
            <p:spPr>
              <a:xfrm>
                <a:off x="691900" y="3206450"/>
                <a:ext cx="1087200" cy="1467475"/>
              </a:xfrm>
              <a:custGeom>
                <a:avLst/>
                <a:gdLst/>
                <a:ahLst/>
                <a:cxnLst/>
                <a:rect l="l" t="t" r="r" b="b"/>
                <a:pathLst>
                  <a:path w="43488" h="58699" extrusionOk="0">
                    <a:moveTo>
                      <a:pt x="10389" y="0"/>
                    </a:moveTo>
                    <a:cubicBezTo>
                      <a:pt x="8798" y="0"/>
                      <a:pt x="7531" y="316"/>
                      <a:pt x="6744" y="753"/>
                    </a:cubicBezTo>
                    <a:cubicBezTo>
                      <a:pt x="3543" y="2533"/>
                      <a:pt x="2287" y="4350"/>
                      <a:pt x="386" y="7096"/>
                    </a:cubicBezTo>
                    <a:lnTo>
                      <a:pt x="50" y="7581"/>
                    </a:lnTo>
                    <a:cubicBezTo>
                      <a:pt x="1" y="7662"/>
                      <a:pt x="15" y="7766"/>
                      <a:pt x="96" y="7821"/>
                    </a:cubicBezTo>
                    <a:cubicBezTo>
                      <a:pt x="126" y="7842"/>
                      <a:pt x="161" y="7853"/>
                      <a:pt x="194" y="7853"/>
                    </a:cubicBezTo>
                    <a:cubicBezTo>
                      <a:pt x="249" y="7853"/>
                      <a:pt x="302" y="7826"/>
                      <a:pt x="336" y="7777"/>
                    </a:cubicBezTo>
                    <a:lnTo>
                      <a:pt x="671" y="7297"/>
                    </a:lnTo>
                    <a:cubicBezTo>
                      <a:pt x="2548" y="4584"/>
                      <a:pt x="3783" y="2794"/>
                      <a:pt x="6915" y="1053"/>
                    </a:cubicBezTo>
                    <a:cubicBezTo>
                      <a:pt x="7668" y="634"/>
                      <a:pt x="8880" y="332"/>
                      <a:pt x="10405" y="332"/>
                    </a:cubicBezTo>
                    <a:cubicBezTo>
                      <a:pt x="14289" y="332"/>
                      <a:pt x="20204" y="2288"/>
                      <a:pt x="25722" y="9237"/>
                    </a:cubicBezTo>
                    <a:cubicBezTo>
                      <a:pt x="29420" y="13890"/>
                      <a:pt x="31020" y="17397"/>
                      <a:pt x="32717" y="21110"/>
                    </a:cubicBezTo>
                    <a:cubicBezTo>
                      <a:pt x="34368" y="24733"/>
                      <a:pt x="36079" y="28479"/>
                      <a:pt x="39906" y="33353"/>
                    </a:cubicBezTo>
                    <a:cubicBezTo>
                      <a:pt x="42857" y="37106"/>
                      <a:pt x="43113" y="42033"/>
                      <a:pt x="40621" y="46867"/>
                    </a:cubicBezTo>
                    <a:cubicBezTo>
                      <a:pt x="37616" y="52690"/>
                      <a:pt x="30344" y="58352"/>
                      <a:pt x="20672" y="58352"/>
                    </a:cubicBezTo>
                    <a:cubicBezTo>
                      <a:pt x="20281" y="58352"/>
                      <a:pt x="19886" y="58343"/>
                      <a:pt x="19488" y="58324"/>
                    </a:cubicBezTo>
                    <a:cubicBezTo>
                      <a:pt x="19483" y="58324"/>
                      <a:pt x="19477" y="58323"/>
                      <a:pt x="19472" y="58323"/>
                    </a:cubicBezTo>
                    <a:cubicBezTo>
                      <a:pt x="19388" y="58323"/>
                      <a:pt x="19312" y="58400"/>
                      <a:pt x="19308" y="58489"/>
                    </a:cubicBezTo>
                    <a:cubicBezTo>
                      <a:pt x="19303" y="58584"/>
                      <a:pt x="19378" y="58669"/>
                      <a:pt x="19472" y="58674"/>
                    </a:cubicBezTo>
                    <a:cubicBezTo>
                      <a:pt x="19878" y="58689"/>
                      <a:pt x="20283" y="58699"/>
                      <a:pt x="20679" y="58699"/>
                    </a:cubicBezTo>
                    <a:cubicBezTo>
                      <a:pt x="30495" y="58699"/>
                      <a:pt x="37874" y="52940"/>
                      <a:pt x="40926" y="47026"/>
                    </a:cubicBezTo>
                    <a:cubicBezTo>
                      <a:pt x="43488" y="42068"/>
                      <a:pt x="43213" y="37005"/>
                      <a:pt x="40181" y="33138"/>
                    </a:cubicBezTo>
                    <a:cubicBezTo>
                      <a:pt x="36379" y="28294"/>
                      <a:pt x="34678" y="24572"/>
                      <a:pt x="33031" y="20965"/>
                    </a:cubicBezTo>
                    <a:cubicBezTo>
                      <a:pt x="31401" y="17397"/>
                      <a:pt x="29715" y="13710"/>
                      <a:pt x="25993" y="9022"/>
                    </a:cubicBezTo>
                    <a:cubicBezTo>
                      <a:pt x="20402" y="1984"/>
                      <a:pt x="14378" y="0"/>
                      <a:pt x="10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2125;p59"/>
              <p:cNvSpPr/>
              <p:nvPr/>
            </p:nvSpPr>
            <p:spPr>
              <a:xfrm>
                <a:off x="479115" y="3429062"/>
                <a:ext cx="258704" cy="510501"/>
              </a:xfrm>
              <a:custGeom>
                <a:avLst/>
                <a:gdLst/>
                <a:ahLst/>
                <a:cxnLst/>
                <a:rect l="l" t="t" r="r" b="b"/>
                <a:pathLst>
                  <a:path w="9251" h="18255" extrusionOk="0">
                    <a:moveTo>
                      <a:pt x="9063" y="1"/>
                    </a:moveTo>
                    <a:cubicBezTo>
                      <a:pt x="8979" y="1"/>
                      <a:pt x="8909" y="58"/>
                      <a:pt x="8891" y="143"/>
                    </a:cubicBezTo>
                    <a:cubicBezTo>
                      <a:pt x="8861" y="298"/>
                      <a:pt x="5949" y="15984"/>
                      <a:pt x="139" y="17915"/>
                    </a:cubicBezTo>
                    <a:cubicBezTo>
                      <a:pt x="49" y="17949"/>
                      <a:pt x="0" y="18044"/>
                      <a:pt x="30" y="18134"/>
                    </a:cubicBezTo>
                    <a:cubicBezTo>
                      <a:pt x="55" y="18210"/>
                      <a:pt x="120" y="18254"/>
                      <a:pt x="195" y="18254"/>
                    </a:cubicBezTo>
                    <a:cubicBezTo>
                      <a:pt x="215" y="18254"/>
                      <a:pt x="230" y="18250"/>
                      <a:pt x="250" y="18245"/>
                    </a:cubicBezTo>
                    <a:cubicBezTo>
                      <a:pt x="6254" y="16243"/>
                      <a:pt x="9115" y="859"/>
                      <a:pt x="9230" y="203"/>
                    </a:cubicBezTo>
                    <a:cubicBezTo>
                      <a:pt x="9251" y="109"/>
                      <a:pt x="9186" y="19"/>
                      <a:pt x="9091" y="3"/>
                    </a:cubicBezTo>
                    <a:cubicBezTo>
                      <a:pt x="9082" y="1"/>
                      <a:pt x="9072" y="1"/>
                      <a:pt x="9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2126;p59"/>
              <p:cNvSpPr/>
              <p:nvPr/>
            </p:nvSpPr>
            <p:spPr>
              <a:xfrm>
                <a:off x="214725" y="3394050"/>
                <a:ext cx="489975" cy="1279875"/>
              </a:xfrm>
              <a:custGeom>
                <a:avLst/>
                <a:gdLst/>
                <a:ahLst/>
                <a:cxnLst/>
                <a:rect l="l" t="t" r="r" b="b"/>
                <a:pathLst>
                  <a:path w="19599" h="51195" extrusionOk="0">
                    <a:moveTo>
                      <a:pt x="19296" y="1"/>
                    </a:moveTo>
                    <a:cubicBezTo>
                      <a:pt x="19289" y="1"/>
                      <a:pt x="19281" y="2"/>
                      <a:pt x="19273" y="3"/>
                    </a:cubicBezTo>
                    <a:cubicBezTo>
                      <a:pt x="16216" y="148"/>
                      <a:pt x="13459" y="2049"/>
                      <a:pt x="12258" y="4841"/>
                    </a:cubicBezTo>
                    <a:cubicBezTo>
                      <a:pt x="10558" y="8788"/>
                      <a:pt x="7700" y="14512"/>
                      <a:pt x="3763" y="19375"/>
                    </a:cubicBezTo>
                    <a:cubicBezTo>
                      <a:pt x="386" y="23538"/>
                      <a:pt x="1" y="30962"/>
                      <a:pt x="2807" y="37846"/>
                    </a:cubicBezTo>
                    <a:cubicBezTo>
                      <a:pt x="5910" y="45461"/>
                      <a:pt x="11953" y="50329"/>
                      <a:pt x="19393" y="51195"/>
                    </a:cubicBezTo>
                    <a:lnTo>
                      <a:pt x="19413" y="51195"/>
                    </a:lnTo>
                    <a:cubicBezTo>
                      <a:pt x="19503" y="51195"/>
                      <a:pt x="19578" y="51130"/>
                      <a:pt x="19587" y="51045"/>
                    </a:cubicBezTo>
                    <a:cubicBezTo>
                      <a:pt x="19598" y="50950"/>
                      <a:pt x="19527" y="50860"/>
                      <a:pt x="19433" y="50850"/>
                    </a:cubicBezTo>
                    <a:cubicBezTo>
                      <a:pt x="12123" y="49999"/>
                      <a:pt x="6180" y="45211"/>
                      <a:pt x="3127" y="37716"/>
                    </a:cubicBezTo>
                    <a:cubicBezTo>
                      <a:pt x="366" y="30942"/>
                      <a:pt x="731" y="23658"/>
                      <a:pt x="4028" y="19590"/>
                    </a:cubicBezTo>
                    <a:cubicBezTo>
                      <a:pt x="7995" y="14701"/>
                      <a:pt x="10867" y="8944"/>
                      <a:pt x="12574" y="4981"/>
                    </a:cubicBezTo>
                    <a:cubicBezTo>
                      <a:pt x="13729" y="2303"/>
                      <a:pt x="16361" y="488"/>
                      <a:pt x="19293" y="347"/>
                    </a:cubicBezTo>
                    <a:cubicBezTo>
                      <a:pt x="19388" y="343"/>
                      <a:pt x="19458" y="262"/>
                      <a:pt x="19453" y="167"/>
                    </a:cubicBezTo>
                    <a:cubicBezTo>
                      <a:pt x="19453" y="80"/>
                      <a:pt x="19385" y="1"/>
                      <a:pt x="19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" name="Google Shape;2127;p59"/>
            <p:cNvGrpSpPr/>
            <p:nvPr/>
          </p:nvGrpSpPr>
          <p:grpSpPr>
            <a:xfrm>
              <a:off x="6031216" y="3843573"/>
              <a:ext cx="88494" cy="159635"/>
              <a:chOff x="7576025" y="3427025"/>
              <a:chExt cx="147000" cy="265175"/>
            </a:xfrm>
          </p:grpSpPr>
          <p:sp>
            <p:nvSpPr>
              <p:cNvPr id="377" name="Google Shape;2128;p59"/>
              <p:cNvSpPr/>
              <p:nvPr/>
            </p:nvSpPr>
            <p:spPr>
              <a:xfrm>
                <a:off x="7620575" y="3506825"/>
                <a:ext cx="57825" cy="1853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7415" extrusionOk="0">
                    <a:moveTo>
                      <a:pt x="1156" y="0"/>
                    </a:moveTo>
                    <a:cubicBezTo>
                      <a:pt x="1156" y="0"/>
                      <a:pt x="1" y="3468"/>
                      <a:pt x="1" y="4868"/>
                    </a:cubicBezTo>
                    <a:cubicBezTo>
                      <a:pt x="1" y="6274"/>
                      <a:pt x="521" y="7415"/>
                      <a:pt x="1156" y="7415"/>
                    </a:cubicBezTo>
                    <a:cubicBezTo>
                      <a:pt x="1791" y="7415"/>
                      <a:pt x="2312" y="6274"/>
                      <a:pt x="2312" y="4868"/>
                    </a:cubicBezTo>
                    <a:cubicBezTo>
                      <a:pt x="2312" y="3468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129;p59"/>
              <p:cNvSpPr/>
              <p:nvPr/>
            </p:nvSpPr>
            <p:spPr>
              <a:xfrm>
                <a:off x="7645075" y="3427025"/>
                <a:ext cx="8800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488" extrusionOk="0">
                    <a:moveTo>
                      <a:pt x="176" y="0"/>
                    </a:moveTo>
                    <a:cubicBezTo>
                      <a:pt x="81" y="0"/>
                      <a:pt x="1" y="75"/>
                      <a:pt x="1" y="176"/>
                    </a:cubicBezTo>
                    <a:lnTo>
                      <a:pt x="1" y="4318"/>
                    </a:lnTo>
                    <a:cubicBezTo>
                      <a:pt x="1" y="4413"/>
                      <a:pt x="81" y="4488"/>
                      <a:pt x="176" y="4488"/>
                    </a:cubicBezTo>
                    <a:cubicBezTo>
                      <a:pt x="271" y="4488"/>
                      <a:pt x="351" y="4413"/>
                      <a:pt x="351" y="4318"/>
                    </a:cubicBezTo>
                    <a:lnTo>
                      <a:pt x="351" y="176"/>
                    </a:lnTo>
                    <a:cubicBezTo>
                      <a:pt x="351" y="75"/>
                      <a:pt x="271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130;p59"/>
              <p:cNvSpPr/>
              <p:nvPr/>
            </p:nvSpPr>
            <p:spPr>
              <a:xfrm>
                <a:off x="7620575" y="3506825"/>
                <a:ext cx="57825" cy="1853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7415" extrusionOk="0">
                    <a:moveTo>
                      <a:pt x="1156" y="0"/>
                    </a:moveTo>
                    <a:cubicBezTo>
                      <a:pt x="1156" y="0"/>
                      <a:pt x="1" y="3468"/>
                      <a:pt x="1" y="4868"/>
                    </a:cubicBezTo>
                    <a:cubicBezTo>
                      <a:pt x="1" y="6274"/>
                      <a:pt x="521" y="7415"/>
                      <a:pt x="1156" y="7415"/>
                    </a:cubicBezTo>
                    <a:cubicBezTo>
                      <a:pt x="1791" y="7415"/>
                      <a:pt x="2312" y="6274"/>
                      <a:pt x="2312" y="4868"/>
                    </a:cubicBezTo>
                    <a:cubicBezTo>
                      <a:pt x="2312" y="3468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131;p59"/>
              <p:cNvSpPr/>
              <p:nvPr/>
            </p:nvSpPr>
            <p:spPr>
              <a:xfrm>
                <a:off x="7649450" y="3506825"/>
                <a:ext cx="73575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448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06" y="2472"/>
                      <a:pt x="992" y="3307"/>
                    </a:cubicBezTo>
                    <a:cubicBezTo>
                      <a:pt x="1400" y="4014"/>
                      <a:pt x="1961" y="4485"/>
                      <a:pt x="2355" y="4485"/>
                    </a:cubicBezTo>
                    <a:cubicBezTo>
                      <a:pt x="2429" y="4485"/>
                      <a:pt x="2497" y="4468"/>
                      <a:pt x="2557" y="4433"/>
                    </a:cubicBezTo>
                    <a:cubicBezTo>
                      <a:pt x="2943" y="4214"/>
                      <a:pt x="2858" y="3353"/>
                      <a:pt x="2372" y="2512"/>
                    </a:cubicBezTo>
                    <a:cubicBezTo>
                      <a:pt x="1887" y="167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132;p59"/>
              <p:cNvSpPr/>
              <p:nvPr/>
            </p:nvSpPr>
            <p:spPr>
              <a:xfrm>
                <a:off x="7576025" y="3506825"/>
                <a:ext cx="7345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4485" extrusionOk="0">
                    <a:moveTo>
                      <a:pt x="2938" y="0"/>
                    </a:moveTo>
                    <a:cubicBezTo>
                      <a:pt x="2938" y="0"/>
                      <a:pt x="1051" y="1676"/>
                      <a:pt x="566" y="2512"/>
                    </a:cubicBezTo>
                    <a:cubicBezTo>
                      <a:pt x="86" y="3353"/>
                      <a:pt x="1" y="4214"/>
                      <a:pt x="381" y="4433"/>
                    </a:cubicBezTo>
                    <a:cubicBezTo>
                      <a:pt x="442" y="4468"/>
                      <a:pt x="510" y="4485"/>
                      <a:pt x="584" y="4485"/>
                    </a:cubicBezTo>
                    <a:cubicBezTo>
                      <a:pt x="978" y="4485"/>
                      <a:pt x="1539" y="4014"/>
                      <a:pt x="1947" y="3307"/>
                    </a:cubicBezTo>
                    <a:cubicBezTo>
                      <a:pt x="2432" y="2472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" name="Google Shape;2133;p59"/>
            <p:cNvGrpSpPr/>
            <p:nvPr/>
          </p:nvGrpSpPr>
          <p:grpSpPr>
            <a:xfrm>
              <a:off x="5298391" y="3843573"/>
              <a:ext cx="88494" cy="159635"/>
              <a:chOff x="7576025" y="3427025"/>
              <a:chExt cx="147000" cy="265175"/>
            </a:xfrm>
          </p:grpSpPr>
          <p:sp>
            <p:nvSpPr>
              <p:cNvPr id="372" name="Google Shape;2134;p59"/>
              <p:cNvSpPr/>
              <p:nvPr/>
            </p:nvSpPr>
            <p:spPr>
              <a:xfrm>
                <a:off x="7620575" y="3506825"/>
                <a:ext cx="57825" cy="1853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7415" extrusionOk="0">
                    <a:moveTo>
                      <a:pt x="1156" y="0"/>
                    </a:moveTo>
                    <a:cubicBezTo>
                      <a:pt x="1156" y="0"/>
                      <a:pt x="1" y="3468"/>
                      <a:pt x="1" y="4868"/>
                    </a:cubicBezTo>
                    <a:cubicBezTo>
                      <a:pt x="1" y="6274"/>
                      <a:pt x="521" y="7415"/>
                      <a:pt x="1156" y="7415"/>
                    </a:cubicBezTo>
                    <a:cubicBezTo>
                      <a:pt x="1791" y="7415"/>
                      <a:pt x="2312" y="6274"/>
                      <a:pt x="2312" y="4868"/>
                    </a:cubicBezTo>
                    <a:cubicBezTo>
                      <a:pt x="2312" y="3468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135;p59"/>
              <p:cNvSpPr/>
              <p:nvPr/>
            </p:nvSpPr>
            <p:spPr>
              <a:xfrm>
                <a:off x="7645075" y="3427025"/>
                <a:ext cx="8800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488" extrusionOk="0">
                    <a:moveTo>
                      <a:pt x="176" y="0"/>
                    </a:moveTo>
                    <a:cubicBezTo>
                      <a:pt x="81" y="0"/>
                      <a:pt x="1" y="75"/>
                      <a:pt x="1" y="176"/>
                    </a:cubicBezTo>
                    <a:lnTo>
                      <a:pt x="1" y="4318"/>
                    </a:lnTo>
                    <a:cubicBezTo>
                      <a:pt x="1" y="4413"/>
                      <a:pt x="81" y="4488"/>
                      <a:pt x="176" y="4488"/>
                    </a:cubicBezTo>
                    <a:cubicBezTo>
                      <a:pt x="271" y="4488"/>
                      <a:pt x="351" y="4413"/>
                      <a:pt x="351" y="4318"/>
                    </a:cubicBezTo>
                    <a:lnTo>
                      <a:pt x="351" y="176"/>
                    </a:lnTo>
                    <a:cubicBezTo>
                      <a:pt x="351" y="75"/>
                      <a:pt x="271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136;p59"/>
              <p:cNvSpPr/>
              <p:nvPr/>
            </p:nvSpPr>
            <p:spPr>
              <a:xfrm>
                <a:off x="7620575" y="3506825"/>
                <a:ext cx="57825" cy="1853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7415" extrusionOk="0">
                    <a:moveTo>
                      <a:pt x="1156" y="0"/>
                    </a:moveTo>
                    <a:cubicBezTo>
                      <a:pt x="1156" y="0"/>
                      <a:pt x="1" y="3468"/>
                      <a:pt x="1" y="4868"/>
                    </a:cubicBezTo>
                    <a:cubicBezTo>
                      <a:pt x="1" y="6274"/>
                      <a:pt x="521" y="7415"/>
                      <a:pt x="1156" y="7415"/>
                    </a:cubicBezTo>
                    <a:cubicBezTo>
                      <a:pt x="1791" y="7415"/>
                      <a:pt x="2312" y="6274"/>
                      <a:pt x="2312" y="4868"/>
                    </a:cubicBezTo>
                    <a:cubicBezTo>
                      <a:pt x="2312" y="3468"/>
                      <a:pt x="1156" y="0"/>
                      <a:pt x="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137;p59"/>
              <p:cNvSpPr/>
              <p:nvPr/>
            </p:nvSpPr>
            <p:spPr>
              <a:xfrm>
                <a:off x="7649450" y="3506825"/>
                <a:ext cx="73575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448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506" y="2472"/>
                      <a:pt x="992" y="3307"/>
                    </a:cubicBezTo>
                    <a:cubicBezTo>
                      <a:pt x="1400" y="4014"/>
                      <a:pt x="1961" y="4485"/>
                      <a:pt x="2355" y="4485"/>
                    </a:cubicBezTo>
                    <a:cubicBezTo>
                      <a:pt x="2429" y="4485"/>
                      <a:pt x="2497" y="4468"/>
                      <a:pt x="2557" y="4433"/>
                    </a:cubicBezTo>
                    <a:cubicBezTo>
                      <a:pt x="2943" y="4214"/>
                      <a:pt x="2858" y="3353"/>
                      <a:pt x="2372" y="2512"/>
                    </a:cubicBezTo>
                    <a:cubicBezTo>
                      <a:pt x="1887" y="167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138;p59"/>
              <p:cNvSpPr/>
              <p:nvPr/>
            </p:nvSpPr>
            <p:spPr>
              <a:xfrm>
                <a:off x="7576025" y="3506825"/>
                <a:ext cx="73450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4485" extrusionOk="0">
                    <a:moveTo>
                      <a:pt x="2938" y="0"/>
                    </a:moveTo>
                    <a:cubicBezTo>
                      <a:pt x="2938" y="0"/>
                      <a:pt x="1051" y="1676"/>
                      <a:pt x="566" y="2512"/>
                    </a:cubicBezTo>
                    <a:cubicBezTo>
                      <a:pt x="86" y="3353"/>
                      <a:pt x="1" y="4214"/>
                      <a:pt x="381" y="4433"/>
                    </a:cubicBezTo>
                    <a:cubicBezTo>
                      <a:pt x="442" y="4468"/>
                      <a:pt x="510" y="4485"/>
                      <a:pt x="584" y="4485"/>
                    </a:cubicBezTo>
                    <a:cubicBezTo>
                      <a:pt x="978" y="4485"/>
                      <a:pt x="1539" y="4014"/>
                      <a:pt x="1947" y="3307"/>
                    </a:cubicBezTo>
                    <a:cubicBezTo>
                      <a:pt x="2432" y="2472"/>
                      <a:pt x="2938" y="0"/>
                      <a:pt x="2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7" name="Google Shape;1963;p59"/>
          <p:cNvGrpSpPr/>
          <p:nvPr/>
        </p:nvGrpSpPr>
        <p:grpSpPr>
          <a:xfrm>
            <a:off x="2371877" y="3044811"/>
            <a:ext cx="681700" cy="880528"/>
            <a:chOff x="713225" y="1477811"/>
            <a:chExt cx="1011760" cy="1290798"/>
          </a:xfrm>
        </p:grpSpPr>
        <p:sp>
          <p:nvSpPr>
            <p:cNvPr id="388" name="Google Shape;1964;p59"/>
            <p:cNvSpPr/>
            <p:nvPr/>
          </p:nvSpPr>
          <p:spPr>
            <a:xfrm>
              <a:off x="713225" y="1477811"/>
              <a:ext cx="719899" cy="1235265"/>
            </a:xfrm>
            <a:custGeom>
              <a:avLst/>
              <a:gdLst/>
              <a:ahLst/>
              <a:cxnLst/>
              <a:rect l="l" t="t" r="r" b="b"/>
              <a:pathLst>
                <a:path w="38840" h="66645" extrusionOk="0">
                  <a:moveTo>
                    <a:pt x="26894" y="1"/>
                  </a:moveTo>
                  <a:cubicBezTo>
                    <a:pt x="26004" y="1"/>
                    <a:pt x="25121" y="85"/>
                    <a:pt x="24265" y="262"/>
                  </a:cubicBezTo>
                  <a:cubicBezTo>
                    <a:pt x="19679" y="1207"/>
                    <a:pt x="15216" y="4504"/>
                    <a:pt x="12017" y="9306"/>
                  </a:cubicBezTo>
                  <a:cubicBezTo>
                    <a:pt x="9490" y="13099"/>
                    <a:pt x="7617" y="17832"/>
                    <a:pt x="6120" y="24198"/>
                  </a:cubicBezTo>
                  <a:cubicBezTo>
                    <a:pt x="5531" y="26687"/>
                    <a:pt x="5039" y="29241"/>
                    <a:pt x="4562" y="31712"/>
                  </a:cubicBezTo>
                  <a:cubicBezTo>
                    <a:pt x="4038" y="34443"/>
                    <a:pt x="3491" y="37271"/>
                    <a:pt x="2819" y="40010"/>
                  </a:cubicBezTo>
                  <a:cubicBezTo>
                    <a:pt x="2611" y="40877"/>
                    <a:pt x="2384" y="41745"/>
                    <a:pt x="2156" y="42616"/>
                  </a:cubicBezTo>
                  <a:cubicBezTo>
                    <a:pt x="1094" y="46677"/>
                    <a:pt x="0" y="50877"/>
                    <a:pt x="339" y="55124"/>
                  </a:cubicBezTo>
                  <a:cubicBezTo>
                    <a:pt x="756" y="60358"/>
                    <a:pt x="6300" y="66278"/>
                    <a:pt x="11127" y="66644"/>
                  </a:cubicBezTo>
                  <a:lnTo>
                    <a:pt x="11159" y="66185"/>
                  </a:lnTo>
                  <a:cubicBezTo>
                    <a:pt x="6528" y="65833"/>
                    <a:pt x="1201" y="60131"/>
                    <a:pt x="798" y="55091"/>
                  </a:cubicBezTo>
                  <a:cubicBezTo>
                    <a:pt x="464" y="50918"/>
                    <a:pt x="1549" y="46756"/>
                    <a:pt x="2601" y="42732"/>
                  </a:cubicBezTo>
                  <a:cubicBezTo>
                    <a:pt x="2829" y="41861"/>
                    <a:pt x="3056" y="40988"/>
                    <a:pt x="3268" y="40117"/>
                  </a:cubicBezTo>
                  <a:cubicBezTo>
                    <a:pt x="3941" y="37368"/>
                    <a:pt x="4488" y="34535"/>
                    <a:pt x="5016" y="31800"/>
                  </a:cubicBezTo>
                  <a:cubicBezTo>
                    <a:pt x="5489" y="29333"/>
                    <a:pt x="5985" y="26784"/>
                    <a:pt x="6565" y="24304"/>
                  </a:cubicBezTo>
                  <a:cubicBezTo>
                    <a:pt x="8048" y="17995"/>
                    <a:pt x="9903" y="13307"/>
                    <a:pt x="12402" y="9562"/>
                  </a:cubicBezTo>
                  <a:cubicBezTo>
                    <a:pt x="15530" y="4861"/>
                    <a:pt x="19889" y="1635"/>
                    <a:pt x="24358" y="711"/>
                  </a:cubicBezTo>
                  <a:cubicBezTo>
                    <a:pt x="25154" y="548"/>
                    <a:pt x="25979" y="470"/>
                    <a:pt x="26816" y="470"/>
                  </a:cubicBezTo>
                  <a:cubicBezTo>
                    <a:pt x="31340" y="470"/>
                    <a:pt x="36198" y="2752"/>
                    <a:pt x="38455" y="6186"/>
                  </a:cubicBezTo>
                  <a:lnTo>
                    <a:pt x="38840" y="5936"/>
                  </a:lnTo>
                  <a:cubicBezTo>
                    <a:pt x="36472" y="2334"/>
                    <a:pt x="31575" y="1"/>
                    <a:pt x="26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965;p59"/>
            <p:cNvSpPr/>
            <p:nvPr/>
          </p:nvSpPr>
          <p:spPr>
            <a:xfrm>
              <a:off x="1427149" y="1574243"/>
              <a:ext cx="256932" cy="1109079"/>
            </a:xfrm>
            <a:custGeom>
              <a:avLst/>
              <a:gdLst/>
              <a:ahLst/>
              <a:cxnLst/>
              <a:rect l="l" t="t" r="r" b="b"/>
              <a:pathLst>
                <a:path w="13862" h="59837" extrusionOk="0">
                  <a:moveTo>
                    <a:pt x="2239" y="1"/>
                  </a:moveTo>
                  <a:cubicBezTo>
                    <a:pt x="1466" y="1"/>
                    <a:pt x="700" y="205"/>
                    <a:pt x="1" y="669"/>
                  </a:cubicBezTo>
                  <a:lnTo>
                    <a:pt x="255" y="1054"/>
                  </a:lnTo>
                  <a:cubicBezTo>
                    <a:pt x="877" y="640"/>
                    <a:pt x="1560" y="458"/>
                    <a:pt x="2250" y="458"/>
                  </a:cubicBezTo>
                  <a:cubicBezTo>
                    <a:pt x="3961" y="458"/>
                    <a:pt x="5724" y="1574"/>
                    <a:pt x="6750" y="3056"/>
                  </a:cubicBezTo>
                  <a:cubicBezTo>
                    <a:pt x="8303" y="5299"/>
                    <a:pt x="8711" y="8243"/>
                    <a:pt x="9068" y="10845"/>
                  </a:cubicBezTo>
                  <a:lnTo>
                    <a:pt x="12137" y="33042"/>
                  </a:lnTo>
                  <a:cubicBezTo>
                    <a:pt x="12758" y="37529"/>
                    <a:pt x="13398" y="42165"/>
                    <a:pt x="12865" y="46745"/>
                  </a:cubicBezTo>
                  <a:cubicBezTo>
                    <a:pt x="12323" y="51423"/>
                    <a:pt x="9426" y="56893"/>
                    <a:pt x="6129" y="59471"/>
                  </a:cubicBezTo>
                  <a:lnTo>
                    <a:pt x="6412" y="59837"/>
                  </a:lnTo>
                  <a:cubicBezTo>
                    <a:pt x="9796" y="57190"/>
                    <a:pt x="12768" y="51585"/>
                    <a:pt x="13324" y="46796"/>
                  </a:cubicBezTo>
                  <a:cubicBezTo>
                    <a:pt x="13862" y="42161"/>
                    <a:pt x="13217" y="37492"/>
                    <a:pt x="12597" y="32976"/>
                  </a:cubicBezTo>
                  <a:lnTo>
                    <a:pt x="9527" y="10779"/>
                  </a:lnTo>
                  <a:cubicBezTo>
                    <a:pt x="9161" y="8132"/>
                    <a:pt x="8744" y="5128"/>
                    <a:pt x="7126" y="2796"/>
                  </a:cubicBezTo>
                  <a:cubicBezTo>
                    <a:pt x="6021" y="1195"/>
                    <a:pt x="4110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966;p59"/>
            <p:cNvSpPr/>
            <p:nvPr/>
          </p:nvSpPr>
          <p:spPr>
            <a:xfrm>
              <a:off x="888592" y="1543477"/>
              <a:ext cx="685980" cy="826902"/>
            </a:xfrm>
            <a:custGeom>
              <a:avLst/>
              <a:gdLst/>
              <a:ahLst/>
              <a:cxnLst/>
              <a:rect l="l" t="t" r="r" b="b"/>
              <a:pathLst>
                <a:path w="37010" h="44613" extrusionOk="0">
                  <a:moveTo>
                    <a:pt x="18506" y="1"/>
                  </a:moveTo>
                  <a:cubicBezTo>
                    <a:pt x="8285" y="1"/>
                    <a:pt x="0" y="8934"/>
                    <a:pt x="0" y="19949"/>
                  </a:cubicBezTo>
                  <a:cubicBezTo>
                    <a:pt x="0" y="36597"/>
                    <a:pt x="8285" y="44613"/>
                    <a:pt x="18506" y="44613"/>
                  </a:cubicBezTo>
                  <a:cubicBezTo>
                    <a:pt x="28725" y="44613"/>
                    <a:pt x="37009" y="37488"/>
                    <a:pt x="37009" y="19949"/>
                  </a:cubicBezTo>
                  <a:cubicBezTo>
                    <a:pt x="37009" y="8934"/>
                    <a:pt x="28725" y="1"/>
                    <a:pt x="18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967;p59"/>
            <p:cNvSpPr/>
            <p:nvPr/>
          </p:nvSpPr>
          <p:spPr>
            <a:xfrm>
              <a:off x="1113871" y="2213516"/>
              <a:ext cx="235469" cy="466341"/>
            </a:xfrm>
            <a:custGeom>
              <a:avLst/>
              <a:gdLst/>
              <a:ahLst/>
              <a:cxnLst/>
              <a:rect l="l" t="t" r="r" b="b"/>
              <a:pathLst>
                <a:path w="12704" h="25160" extrusionOk="0">
                  <a:moveTo>
                    <a:pt x="1" y="0"/>
                  </a:moveTo>
                  <a:lnTo>
                    <a:pt x="1" y="25159"/>
                  </a:lnTo>
                  <a:lnTo>
                    <a:pt x="12703" y="25159"/>
                  </a:lnTo>
                  <a:lnTo>
                    <a:pt x="127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968;p59"/>
            <p:cNvSpPr/>
            <p:nvPr/>
          </p:nvSpPr>
          <p:spPr>
            <a:xfrm>
              <a:off x="877508" y="2413627"/>
              <a:ext cx="718620" cy="354982"/>
            </a:xfrm>
            <a:custGeom>
              <a:avLst/>
              <a:gdLst/>
              <a:ahLst/>
              <a:cxnLst/>
              <a:rect l="l" t="t" r="r" b="b"/>
              <a:pathLst>
                <a:path w="38771" h="19152" extrusionOk="0">
                  <a:moveTo>
                    <a:pt x="19104" y="0"/>
                  </a:moveTo>
                  <a:cubicBezTo>
                    <a:pt x="8701" y="0"/>
                    <a:pt x="1" y="13361"/>
                    <a:pt x="1" y="18943"/>
                  </a:cubicBezTo>
                  <a:lnTo>
                    <a:pt x="19104" y="19152"/>
                  </a:lnTo>
                  <a:lnTo>
                    <a:pt x="38205" y="19152"/>
                  </a:lnTo>
                  <a:cubicBezTo>
                    <a:pt x="38770" y="14362"/>
                    <a:pt x="29582" y="0"/>
                    <a:pt x="19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969;p59"/>
            <p:cNvSpPr/>
            <p:nvPr/>
          </p:nvSpPr>
          <p:spPr>
            <a:xfrm>
              <a:off x="739673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6281" y="1"/>
                  </a:moveTo>
                  <a:cubicBezTo>
                    <a:pt x="5659" y="1"/>
                    <a:pt x="5038" y="119"/>
                    <a:pt x="4438" y="367"/>
                  </a:cubicBezTo>
                  <a:cubicBezTo>
                    <a:pt x="1364" y="1638"/>
                    <a:pt x="1" y="5838"/>
                    <a:pt x="1396" y="9750"/>
                  </a:cubicBezTo>
                  <a:cubicBezTo>
                    <a:pt x="2515" y="12899"/>
                    <a:pt x="5075" y="14900"/>
                    <a:pt x="7634" y="14900"/>
                  </a:cubicBezTo>
                  <a:cubicBezTo>
                    <a:pt x="8255" y="14900"/>
                    <a:pt x="8877" y="14782"/>
                    <a:pt x="9477" y="14534"/>
                  </a:cubicBezTo>
                  <a:cubicBezTo>
                    <a:pt x="12546" y="13265"/>
                    <a:pt x="13909" y="9065"/>
                    <a:pt x="12518" y="5151"/>
                  </a:cubicBezTo>
                  <a:cubicBezTo>
                    <a:pt x="11399" y="2003"/>
                    <a:pt x="8839" y="1"/>
                    <a:pt x="6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970;p59"/>
            <p:cNvSpPr/>
            <p:nvPr/>
          </p:nvSpPr>
          <p:spPr>
            <a:xfrm>
              <a:off x="1467182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3" y="1"/>
                  </a:moveTo>
                  <a:cubicBezTo>
                    <a:pt x="5074" y="1"/>
                    <a:pt x="2510" y="2003"/>
                    <a:pt x="1391" y="5151"/>
                  </a:cubicBezTo>
                  <a:cubicBezTo>
                    <a:pt x="0" y="9065"/>
                    <a:pt x="1363" y="13265"/>
                    <a:pt x="4437" y="14534"/>
                  </a:cubicBezTo>
                  <a:cubicBezTo>
                    <a:pt x="5037" y="14782"/>
                    <a:pt x="5657" y="14900"/>
                    <a:pt x="6278" y="14900"/>
                  </a:cubicBezTo>
                  <a:cubicBezTo>
                    <a:pt x="8835" y="14900"/>
                    <a:pt x="11398" y="12899"/>
                    <a:pt x="12517" y="9750"/>
                  </a:cubicBezTo>
                  <a:cubicBezTo>
                    <a:pt x="13908" y="5838"/>
                    <a:pt x="12545" y="1638"/>
                    <a:pt x="9476" y="367"/>
                  </a:cubicBezTo>
                  <a:cubicBezTo>
                    <a:pt x="8876" y="119"/>
                    <a:pt x="8255" y="1"/>
                    <a:pt x="7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971;p59"/>
            <p:cNvSpPr/>
            <p:nvPr/>
          </p:nvSpPr>
          <p:spPr>
            <a:xfrm>
              <a:off x="1061365" y="1870935"/>
              <a:ext cx="34494" cy="70229"/>
            </a:xfrm>
            <a:custGeom>
              <a:avLst/>
              <a:gdLst/>
              <a:ahLst/>
              <a:cxnLst/>
              <a:rect l="l" t="t" r="r" b="b"/>
              <a:pathLst>
                <a:path w="1861" h="3789" extrusionOk="0">
                  <a:moveTo>
                    <a:pt x="933" y="0"/>
                  </a:moveTo>
                  <a:cubicBezTo>
                    <a:pt x="418" y="0"/>
                    <a:pt x="1" y="849"/>
                    <a:pt x="1" y="1892"/>
                  </a:cubicBezTo>
                  <a:cubicBezTo>
                    <a:pt x="1" y="2940"/>
                    <a:pt x="418" y="3789"/>
                    <a:pt x="933" y="3789"/>
                  </a:cubicBezTo>
                  <a:cubicBezTo>
                    <a:pt x="1443" y="3789"/>
                    <a:pt x="1860" y="2940"/>
                    <a:pt x="1860" y="1892"/>
                  </a:cubicBezTo>
                  <a:cubicBezTo>
                    <a:pt x="1860" y="849"/>
                    <a:pt x="1443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972;p59"/>
            <p:cNvSpPr/>
            <p:nvPr/>
          </p:nvSpPr>
          <p:spPr>
            <a:xfrm>
              <a:off x="134654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3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3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973;p59"/>
            <p:cNvSpPr/>
            <p:nvPr/>
          </p:nvSpPr>
          <p:spPr>
            <a:xfrm>
              <a:off x="919785" y="1924553"/>
              <a:ext cx="623666" cy="463097"/>
            </a:xfrm>
            <a:custGeom>
              <a:avLst/>
              <a:gdLst/>
              <a:ahLst/>
              <a:cxnLst/>
              <a:rect l="l" t="t" r="r" b="b"/>
              <a:pathLst>
                <a:path w="33648" h="24985" extrusionOk="0">
                  <a:moveTo>
                    <a:pt x="16823" y="0"/>
                  </a:moveTo>
                  <a:cubicBezTo>
                    <a:pt x="13731" y="0"/>
                    <a:pt x="3718" y="1748"/>
                    <a:pt x="1" y="11581"/>
                  </a:cubicBezTo>
                  <a:cubicBezTo>
                    <a:pt x="1859" y="18707"/>
                    <a:pt x="10394" y="24984"/>
                    <a:pt x="16823" y="24984"/>
                  </a:cubicBezTo>
                  <a:cubicBezTo>
                    <a:pt x="23249" y="24984"/>
                    <a:pt x="31788" y="18707"/>
                    <a:pt x="33647" y="11581"/>
                  </a:cubicBezTo>
                  <a:cubicBezTo>
                    <a:pt x="29930" y="1748"/>
                    <a:pt x="19911" y="0"/>
                    <a:pt x="16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974;p59"/>
            <p:cNvSpPr/>
            <p:nvPr/>
          </p:nvSpPr>
          <p:spPr>
            <a:xfrm>
              <a:off x="1163635" y="1936841"/>
              <a:ext cx="135862" cy="39220"/>
            </a:xfrm>
            <a:custGeom>
              <a:avLst/>
              <a:gdLst/>
              <a:ahLst/>
              <a:cxnLst/>
              <a:rect l="l" t="t" r="r" b="b"/>
              <a:pathLst>
                <a:path w="7330" h="2116" extrusionOk="0">
                  <a:moveTo>
                    <a:pt x="3666" y="464"/>
                  </a:moveTo>
                  <a:cubicBezTo>
                    <a:pt x="4854" y="608"/>
                    <a:pt x="6610" y="978"/>
                    <a:pt x="6837" y="1373"/>
                  </a:cubicBezTo>
                  <a:cubicBezTo>
                    <a:pt x="6852" y="1396"/>
                    <a:pt x="6847" y="1406"/>
                    <a:pt x="6843" y="1419"/>
                  </a:cubicBezTo>
                  <a:cubicBezTo>
                    <a:pt x="6776" y="1580"/>
                    <a:pt x="6466" y="1650"/>
                    <a:pt x="6028" y="1650"/>
                  </a:cubicBezTo>
                  <a:cubicBezTo>
                    <a:pt x="5408" y="1650"/>
                    <a:pt x="4532" y="1510"/>
                    <a:pt x="3728" y="1290"/>
                  </a:cubicBezTo>
                  <a:lnTo>
                    <a:pt x="3666" y="1271"/>
                  </a:lnTo>
                  <a:lnTo>
                    <a:pt x="3606" y="1290"/>
                  </a:lnTo>
                  <a:cubicBezTo>
                    <a:pt x="2797" y="1510"/>
                    <a:pt x="1918" y="1651"/>
                    <a:pt x="1299" y="1651"/>
                  </a:cubicBezTo>
                  <a:cubicBezTo>
                    <a:pt x="865" y="1651"/>
                    <a:pt x="558" y="1582"/>
                    <a:pt x="491" y="1423"/>
                  </a:cubicBezTo>
                  <a:cubicBezTo>
                    <a:pt x="482" y="1406"/>
                    <a:pt x="478" y="1396"/>
                    <a:pt x="495" y="1373"/>
                  </a:cubicBezTo>
                  <a:cubicBezTo>
                    <a:pt x="724" y="978"/>
                    <a:pt x="2476" y="608"/>
                    <a:pt x="3666" y="464"/>
                  </a:cubicBezTo>
                  <a:close/>
                  <a:moveTo>
                    <a:pt x="3639" y="0"/>
                  </a:moveTo>
                  <a:cubicBezTo>
                    <a:pt x="3120" y="66"/>
                    <a:pt x="523" y="409"/>
                    <a:pt x="97" y="1141"/>
                  </a:cubicBezTo>
                  <a:cubicBezTo>
                    <a:pt x="9" y="1284"/>
                    <a:pt x="0" y="1447"/>
                    <a:pt x="65" y="1600"/>
                  </a:cubicBezTo>
                  <a:cubicBezTo>
                    <a:pt x="227" y="1990"/>
                    <a:pt x="746" y="2114"/>
                    <a:pt x="1358" y="2114"/>
                  </a:cubicBezTo>
                  <a:cubicBezTo>
                    <a:pt x="2188" y="2114"/>
                    <a:pt x="3189" y="1878"/>
                    <a:pt x="3666" y="1748"/>
                  </a:cubicBezTo>
                  <a:cubicBezTo>
                    <a:pt x="4141" y="1877"/>
                    <a:pt x="5141" y="2116"/>
                    <a:pt x="5974" y="2116"/>
                  </a:cubicBezTo>
                  <a:cubicBezTo>
                    <a:pt x="6581" y="2116"/>
                    <a:pt x="7101" y="1989"/>
                    <a:pt x="7265" y="1600"/>
                  </a:cubicBezTo>
                  <a:cubicBezTo>
                    <a:pt x="7329" y="1447"/>
                    <a:pt x="7320" y="1284"/>
                    <a:pt x="7232" y="1141"/>
                  </a:cubicBezTo>
                  <a:cubicBezTo>
                    <a:pt x="6810" y="409"/>
                    <a:pt x="4209" y="66"/>
                    <a:pt x="3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975;p59"/>
            <p:cNvSpPr/>
            <p:nvPr/>
          </p:nvSpPr>
          <p:spPr>
            <a:xfrm>
              <a:off x="885330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352" y="0"/>
                  </a:moveTo>
                  <a:lnTo>
                    <a:pt x="0" y="292"/>
                  </a:lnTo>
                  <a:lnTo>
                    <a:pt x="4752" y="6040"/>
                  </a:lnTo>
                  <a:lnTo>
                    <a:pt x="5108" y="5748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976;p59"/>
            <p:cNvSpPr/>
            <p:nvPr/>
          </p:nvSpPr>
          <p:spPr>
            <a:xfrm>
              <a:off x="1483084" y="1933505"/>
              <a:ext cx="94788" cy="111970"/>
            </a:xfrm>
            <a:custGeom>
              <a:avLst/>
              <a:gdLst/>
              <a:ahLst/>
              <a:cxnLst/>
              <a:rect l="l" t="t" r="r" b="b"/>
              <a:pathLst>
                <a:path w="5114" h="6041" extrusionOk="0">
                  <a:moveTo>
                    <a:pt x="4757" y="0"/>
                  </a:moveTo>
                  <a:lnTo>
                    <a:pt x="0" y="5748"/>
                  </a:lnTo>
                  <a:lnTo>
                    <a:pt x="357" y="6040"/>
                  </a:lnTo>
                  <a:lnTo>
                    <a:pt x="5114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977;p59"/>
            <p:cNvSpPr/>
            <p:nvPr/>
          </p:nvSpPr>
          <p:spPr>
            <a:xfrm>
              <a:off x="1116967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0" y="1"/>
                  </a:moveTo>
                  <a:lnTo>
                    <a:pt x="0" y="459"/>
                  </a:lnTo>
                  <a:lnTo>
                    <a:pt x="12387" y="459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978;p59"/>
            <p:cNvSpPr/>
            <p:nvPr/>
          </p:nvSpPr>
          <p:spPr>
            <a:xfrm>
              <a:off x="1069798" y="2161287"/>
              <a:ext cx="324047" cy="7562"/>
            </a:xfrm>
            <a:custGeom>
              <a:avLst/>
              <a:gdLst/>
              <a:ahLst/>
              <a:cxnLst/>
              <a:rect l="l" t="t" r="r" b="b"/>
              <a:pathLst>
                <a:path w="17483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2" y="407"/>
                  </a:lnTo>
                  <a:lnTo>
                    <a:pt x="17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979;p59"/>
            <p:cNvSpPr/>
            <p:nvPr/>
          </p:nvSpPr>
          <p:spPr>
            <a:xfrm>
              <a:off x="1116967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0" y="1"/>
                  </a:moveTo>
                  <a:lnTo>
                    <a:pt x="0" y="460"/>
                  </a:lnTo>
                  <a:lnTo>
                    <a:pt x="12387" y="460"/>
                  </a:lnTo>
                  <a:lnTo>
                    <a:pt x="12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980;p59"/>
            <p:cNvSpPr/>
            <p:nvPr/>
          </p:nvSpPr>
          <p:spPr>
            <a:xfrm>
              <a:off x="783580" y="1998355"/>
              <a:ext cx="111822" cy="116882"/>
            </a:xfrm>
            <a:custGeom>
              <a:avLst/>
              <a:gdLst/>
              <a:ahLst/>
              <a:cxnLst/>
              <a:rect l="l" t="t" r="r" b="b"/>
              <a:pathLst>
                <a:path w="6033" h="6306" extrusionOk="0">
                  <a:moveTo>
                    <a:pt x="2844" y="1"/>
                  </a:moveTo>
                  <a:cubicBezTo>
                    <a:pt x="2823" y="1"/>
                    <a:pt x="2803" y="1"/>
                    <a:pt x="2782" y="1"/>
                  </a:cubicBezTo>
                  <a:cubicBezTo>
                    <a:pt x="2092" y="24"/>
                    <a:pt x="1401" y="367"/>
                    <a:pt x="877" y="952"/>
                  </a:cubicBezTo>
                  <a:cubicBezTo>
                    <a:pt x="298" y="1600"/>
                    <a:pt x="1" y="2449"/>
                    <a:pt x="71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0" y="1258"/>
                  </a:cubicBezTo>
                  <a:cubicBezTo>
                    <a:pt x="1661" y="770"/>
                    <a:pt x="2231" y="479"/>
                    <a:pt x="2797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4" y="459"/>
                    <a:pt x="3966" y="713"/>
                    <a:pt x="4410" y="1155"/>
                  </a:cubicBezTo>
                  <a:cubicBezTo>
                    <a:pt x="4878" y="1624"/>
                    <a:pt x="5161" y="2231"/>
                    <a:pt x="5202" y="2852"/>
                  </a:cubicBezTo>
                  <a:cubicBezTo>
                    <a:pt x="4832" y="2875"/>
                    <a:pt x="4466" y="3051"/>
                    <a:pt x="4164" y="3357"/>
                  </a:cubicBezTo>
                  <a:cubicBezTo>
                    <a:pt x="3751" y="3784"/>
                    <a:pt x="3561" y="4358"/>
                    <a:pt x="3655" y="4897"/>
                  </a:cubicBezTo>
                  <a:cubicBezTo>
                    <a:pt x="3742" y="5434"/>
                    <a:pt x="4108" y="5898"/>
                    <a:pt x="4628" y="6143"/>
                  </a:cubicBezTo>
                  <a:cubicBezTo>
                    <a:pt x="4855" y="6250"/>
                    <a:pt x="5096" y="6305"/>
                    <a:pt x="5328" y="6305"/>
                  </a:cubicBezTo>
                  <a:cubicBezTo>
                    <a:pt x="5578" y="6305"/>
                    <a:pt x="5820" y="6241"/>
                    <a:pt x="6032" y="6115"/>
                  </a:cubicBezTo>
                  <a:lnTo>
                    <a:pt x="5805" y="5717"/>
                  </a:lnTo>
                  <a:cubicBezTo>
                    <a:pt x="5660" y="5802"/>
                    <a:pt x="5496" y="5843"/>
                    <a:pt x="5326" y="5843"/>
                  </a:cubicBezTo>
                  <a:cubicBezTo>
                    <a:pt x="5161" y="5843"/>
                    <a:pt x="4990" y="5804"/>
                    <a:pt x="4823" y="5726"/>
                  </a:cubicBezTo>
                  <a:cubicBezTo>
                    <a:pt x="4438" y="5546"/>
                    <a:pt x="4173" y="5207"/>
                    <a:pt x="4104" y="4822"/>
                  </a:cubicBezTo>
                  <a:cubicBezTo>
                    <a:pt x="4040" y="4433"/>
                    <a:pt x="4187" y="3992"/>
                    <a:pt x="4493" y="3682"/>
                  </a:cubicBezTo>
                  <a:cubicBezTo>
                    <a:pt x="4727" y="3444"/>
                    <a:pt x="5010" y="3311"/>
                    <a:pt x="5284" y="3311"/>
                  </a:cubicBezTo>
                  <a:cubicBezTo>
                    <a:pt x="5325" y="3311"/>
                    <a:pt x="5366" y="3314"/>
                    <a:pt x="5407" y="3320"/>
                  </a:cubicBezTo>
                  <a:lnTo>
                    <a:pt x="5662" y="3357"/>
                  </a:lnTo>
                  <a:lnTo>
                    <a:pt x="5671" y="3098"/>
                  </a:lnTo>
                  <a:cubicBezTo>
                    <a:pt x="5694" y="2272"/>
                    <a:pt x="5351" y="1448"/>
                    <a:pt x="4735" y="830"/>
                  </a:cubicBezTo>
                  <a:cubicBezTo>
                    <a:pt x="4204" y="300"/>
                    <a:pt x="3515" y="1"/>
                    <a:pt x="2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981;p59"/>
            <p:cNvSpPr/>
            <p:nvPr/>
          </p:nvSpPr>
          <p:spPr>
            <a:xfrm>
              <a:off x="1567710" y="1998355"/>
              <a:ext cx="111803" cy="116882"/>
            </a:xfrm>
            <a:custGeom>
              <a:avLst/>
              <a:gdLst/>
              <a:ahLst/>
              <a:cxnLst/>
              <a:rect l="l" t="t" r="r" b="b"/>
              <a:pathLst>
                <a:path w="6032" h="6306" extrusionOk="0">
                  <a:moveTo>
                    <a:pt x="3189" y="1"/>
                  </a:moveTo>
                  <a:cubicBezTo>
                    <a:pt x="2523" y="1"/>
                    <a:pt x="1834" y="300"/>
                    <a:pt x="1299" y="830"/>
                  </a:cubicBezTo>
                  <a:cubicBezTo>
                    <a:pt x="682" y="1448"/>
                    <a:pt x="344" y="2272"/>
                    <a:pt x="367" y="3098"/>
                  </a:cubicBezTo>
                  <a:lnTo>
                    <a:pt x="372" y="3357"/>
                  </a:lnTo>
                  <a:lnTo>
                    <a:pt x="627" y="3320"/>
                  </a:lnTo>
                  <a:cubicBezTo>
                    <a:pt x="668" y="3314"/>
                    <a:pt x="709" y="3311"/>
                    <a:pt x="751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4" y="4433"/>
                    <a:pt x="1930" y="4822"/>
                  </a:cubicBezTo>
                  <a:cubicBezTo>
                    <a:pt x="1864" y="5207"/>
                    <a:pt x="1596" y="5546"/>
                    <a:pt x="1215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8" y="5843"/>
                    <a:pt x="376" y="5802"/>
                    <a:pt x="233" y="5717"/>
                  </a:cubicBezTo>
                  <a:lnTo>
                    <a:pt x="0" y="6115"/>
                  </a:lnTo>
                  <a:cubicBezTo>
                    <a:pt x="218" y="6241"/>
                    <a:pt x="460" y="6305"/>
                    <a:pt x="706" y="6305"/>
                  </a:cubicBezTo>
                  <a:cubicBezTo>
                    <a:pt x="942" y="6305"/>
                    <a:pt x="1179" y="6250"/>
                    <a:pt x="1410" y="6143"/>
                  </a:cubicBezTo>
                  <a:cubicBezTo>
                    <a:pt x="1930" y="5898"/>
                    <a:pt x="2291" y="5434"/>
                    <a:pt x="2383" y="4897"/>
                  </a:cubicBezTo>
                  <a:cubicBezTo>
                    <a:pt x="2471" y="4358"/>
                    <a:pt x="2281" y="3784"/>
                    <a:pt x="1869" y="3357"/>
                  </a:cubicBezTo>
                  <a:cubicBezTo>
                    <a:pt x="1572" y="3051"/>
                    <a:pt x="1202" y="2875"/>
                    <a:pt x="830" y="2852"/>
                  </a:cubicBezTo>
                  <a:cubicBezTo>
                    <a:pt x="873" y="2231"/>
                    <a:pt x="1155" y="1624"/>
                    <a:pt x="1624" y="1155"/>
                  </a:cubicBezTo>
                  <a:cubicBezTo>
                    <a:pt x="2070" y="713"/>
                    <a:pt x="2640" y="459"/>
                    <a:pt x="3179" y="459"/>
                  </a:cubicBezTo>
                  <a:cubicBezTo>
                    <a:pt x="3198" y="459"/>
                    <a:pt x="3218" y="459"/>
                    <a:pt x="3237" y="460"/>
                  </a:cubicBezTo>
                  <a:cubicBezTo>
                    <a:pt x="3802" y="479"/>
                    <a:pt x="4377" y="770"/>
                    <a:pt x="4812" y="1258"/>
                  </a:cubicBezTo>
                  <a:cubicBezTo>
                    <a:pt x="5309" y="1814"/>
                    <a:pt x="5563" y="2533"/>
                    <a:pt x="5508" y="3232"/>
                  </a:cubicBezTo>
                  <a:lnTo>
                    <a:pt x="5967" y="3269"/>
                  </a:lnTo>
                  <a:cubicBezTo>
                    <a:pt x="6032" y="2449"/>
                    <a:pt x="5740" y="1600"/>
                    <a:pt x="5156" y="952"/>
                  </a:cubicBezTo>
                  <a:cubicBezTo>
                    <a:pt x="4637" y="367"/>
                    <a:pt x="3941" y="24"/>
                    <a:pt x="3250" y="1"/>
                  </a:cubicBezTo>
                  <a:cubicBezTo>
                    <a:pt x="3230" y="1"/>
                    <a:pt x="3210" y="1"/>
                    <a:pt x="3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982;p59"/>
            <p:cNvSpPr/>
            <p:nvPr/>
          </p:nvSpPr>
          <p:spPr>
            <a:xfrm>
              <a:off x="1005967" y="1781323"/>
              <a:ext cx="119625" cy="64038"/>
            </a:xfrm>
            <a:custGeom>
              <a:avLst/>
              <a:gdLst/>
              <a:ahLst/>
              <a:cxnLst/>
              <a:rect l="l" t="t" r="r" b="b"/>
              <a:pathLst>
                <a:path w="6454" h="3455" extrusionOk="0">
                  <a:moveTo>
                    <a:pt x="4839" y="0"/>
                  </a:moveTo>
                  <a:cubicBezTo>
                    <a:pt x="2879" y="0"/>
                    <a:pt x="910" y="1170"/>
                    <a:pt x="0" y="3051"/>
                  </a:cubicBezTo>
                  <a:lnTo>
                    <a:pt x="830" y="3455"/>
                  </a:lnTo>
                  <a:cubicBezTo>
                    <a:pt x="1586" y="1891"/>
                    <a:pt x="3215" y="917"/>
                    <a:pt x="4829" y="917"/>
                  </a:cubicBezTo>
                  <a:cubicBezTo>
                    <a:pt x="5273" y="917"/>
                    <a:pt x="5715" y="991"/>
                    <a:pt x="6137" y="1146"/>
                  </a:cubicBezTo>
                  <a:lnTo>
                    <a:pt x="6453" y="284"/>
                  </a:lnTo>
                  <a:cubicBezTo>
                    <a:pt x="5931" y="91"/>
                    <a:pt x="5385" y="0"/>
                    <a:pt x="4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983;p59"/>
            <p:cNvSpPr/>
            <p:nvPr/>
          </p:nvSpPr>
          <p:spPr>
            <a:xfrm>
              <a:off x="1304455" y="1770870"/>
              <a:ext cx="140328" cy="84964"/>
            </a:xfrm>
            <a:custGeom>
              <a:avLst/>
              <a:gdLst/>
              <a:ahLst/>
              <a:cxnLst/>
              <a:rect l="l" t="t" r="r" b="b"/>
              <a:pathLst>
                <a:path w="7571" h="4584" extrusionOk="0">
                  <a:moveTo>
                    <a:pt x="2233" y="0"/>
                  </a:moveTo>
                  <a:cubicBezTo>
                    <a:pt x="1467" y="0"/>
                    <a:pt x="702" y="166"/>
                    <a:pt x="0" y="499"/>
                  </a:cubicBezTo>
                  <a:lnTo>
                    <a:pt x="394" y="1334"/>
                  </a:lnTo>
                  <a:cubicBezTo>
                    <a:pt x="973" y="1059"/>
                    <a:pt x="1604" y="922"/>
                    <a:pt x="2235" y="922"/>
                  </a:cubicBezTo>
                  <a:cubicBezTo>
                    <a:pt x="2913" y="922"/>
                    <a:pt x="3590" y="1080"/>
                    <a:pt x="4205" y="1394"/>
                  </a:cubicBezTo>
                  <a:cubicBezTo>
                    <a:pt x="5401" y="2006"/>
                    <a:pt x="6324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2" y="574"/>
                  </a:cubicBezTo>
                  <a:cubicBezTo>
                    <a:pt x="3878" y="192"/>
                    <a:pt x="3055" y="0"/>
                    <a:pt x="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984;p59"/>
            <p:cNvSpPr/>
            <p:nvPr/>
          </p:nvSpPr>
          <p:spPr>
            <a:xfrm>
              <a:off x="1241051" y="1588255"/>
              <a:ext cx="192319" cy="124277"/>
            </a:xfrm>
            <a:custGeom>
              <a:avLst/>
              <a:gdLst/>
              <a:ahLst/>
              <a:cxnLst/>
              <a:rect l="l" t="t" r="r" b="b"/>
              <a:pathLst>
                <a:path w="10376" h="6705" extrusionOk="0">
                  <a:moveTo>
                    <a:pt x="9963" y="0"/>
                  </a:moveTo>
                  <a:cubicBezTo>
                    <a:pt x="8404" y="3156"/>
                    <a:pt x="4468" y="6247"/>
                    <a:pt x="800" y="6247"/>
                  </a:cubicBezTo>
                  <a:cubicBezTo>
                    <a:pt x="550" y="6247"/>
                    <a:pt x="302" y="6233"/>
                    <a:pt x="56" y="6203"/>
                  </a:cubicBezTo>
                  <a:lnTo>
                    <a:pt x="0" y="6657"/>
                  </a:lnTo>
                  <a:cubicBezTo>
                    <a:pt x="264" y="6691"/>
                    <a:pt x="529" y="6704"/>
                    <a:pt x="792" y="6704"/>
                  </a:cubicBezTo>
                  <a:cubicBezTo>
                    <a:pt x="4641" y="6704"/>
                    <a:pt x="8752" y="3492"/>
                    <a:pt x="10375" y="204"/>
                  </a:cubicBezTo>
                  <a:lnTo>
                    <a:pt x="9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985;p59"/>
            <p:cNvSpPr/>
            <p:nvPr/>
          </p:nvSpPr>
          <p:spPr>
            <a:xfrm>
              <a:off x="1060605" y="1622802"/>
              <a:ext cx="234857" cy="154953"/>
            </a:xfrm>
            <a:custGeom>
              <a:avLst/>
              <a:gdLst/>
              <a:ahLst/>
              <a:cxnLst/>
              <a:rect l="l" t="t" r="r" b="b"/>
              <a:pathLst>
                <a:path w="12671" h="8360" extrusionOk="0">
                  <a:moveTo>
                    <a:pt x="12216" y="0"/>
                  </a:moveTo>
                  <a:cubicBezTo>
                    <a:pt x="12021" y="1716"/>
                    <a:pt x="10357" y="2763"/>
                    <a:pt x="8758" y="3565"/>
                  </a:cubicBezTo>
                  <a:lnTo>
                    <a:pt x="1" y="7946"/>
                  </a:lnTo>
                  <a:lnTo>
                    <a:pt x="209" y="8359"/>
                  </a:lnTo>
                  <a:lnTo>
                    <a:pt x="8966" y="3978"/>
                  </a:lnTo>
                  <a:cubicBezTo>
                    <a:pt x="10677" y="3120"/>
                    <a:pt x="12452" y="1984"/>
                    <a:pt x="12670" y="51"/>
                  </a:cubicBezTo>
                  <a:lnTo>
                    <a:pt x="122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986;p59"/>
            <p:cNvSpPr/>
            <p:nvPr/>
          </p:nvSpPr>
          <p:spPr>
            <a:xfrm>
              <a:off x="910407" y="1674438"/>
              <a:ext cx="237174" cy="294391"/>
            </a:xfrm>
            <a:custGeom>
              <a:avLst/>
              <a:gdLst/>
              <a:ahLst/>
              <a:cxnLst/>
              <a:rect l="l" t="t" r="r" b="b"/>
              <a:pathLst>
                <a:path w="12796" h="15883" extrusionOk="0">
                  <a:moveTo>
                    <a:pt x="12490" y="0"/>
                  </a:moveTo>
                  <a:lnTo>
                    <a:pt x="8332" y="3700"/>
                  </a:lnTo>
                  <a:cubicBezTo>
                    <a:pt x="6579" y="5262"/>
                    <a:pt x="4762" y="6881"/>
                    <a:pt x="3278" y="8813"/>
                  </a:cubicBezTo>
                  <a:cubicBezTo>
                    <a:pt x="1480" y="11154"/>
                    <a:pt x="469" y="14288"/>
                    <a:pt x="89" y="15470"/>
                  </a:cubicBezTo>
                  <a:lnTo>
                    <a:pt x="0" y="15739"/>
                  </a:lnTo>
                  <a:lnTo>
                    <a:pt x="436" y="15883"/>
                  </a:lnTo>
                  <a:lnTo>
                    <a:pt x="529" y="15609"/>
                  </a:lnTo>
                  <a:cubicBezTo>
                    <a:pt x="900" y="14451"/>
                    <a:pt x="1892" y="11372"/>
                    <a:pt x="3644" y="9091"/>
                  </a:cubicBezTo>
                  <a:cubicBezTo>
                    <a:pt x="5101" y="7195"/>
                    <a:pt x="6899" y="5591"/>
                    <a:pt x="8638" y="4048"/>
                  </a:cubicBezTo>
                  <a:lnTo>
                    <a:pt x="12796" y="344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987;p59"/>
            <p:cNvSpPr/>
            <p:nvPr/>
          </p:nvSpPr>
          <p:spPr>
            <a:xfrm>
              <a:off x="1406261" y="1633015"/>
              <a:ext cx="173673" cy="213634"/>
            </a:xfrm>
            <a:custGeom>
              <a:avLst/>
              <a:gdLst/>
              <a:ahLst/>
              <a:cxnLst/>
              <a:rect l="l" t="t" r="r" b="b"/>
              <a:pathLst>
                <a:path w="9370" h="11526" extrusionOk="0">
                  <a:moveTo>
                    <a:pt x="446" y="1"/>
                  </a:moveTo>
                  <a:lnTo>
                    <a:pt x="1" y="117"/>
                  </a:lnTo>
                  <a:cubicBezTo>
                    <a:pt x="1485" y="5838"/>
                    <a:pt x="5782" y="9477"/>
                    <a:pt x="9128" y="11526"/>
                  </a:cubicBezTo>
                  <a:lnTo>
                    <a:pt x="9370" y="11132"/>
                  </a:lnTo>
                  <a:cubicBezTo>
                    <a:pt x="6097" y="9129"/>
                    <a:pt x="1892" y="5573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988;p59"/>
            <p:cNvSpPr/>
            <p:nvPr/>
          </p:nvSpPr>
          <p:spPr>
            <a:xfrm>
              <a:off x="1539353" y="1814406"/>
              <a:ext cx="29508" cy="126149"/>
            </a:xfrm>
            <a:custGeom>
              <a:avLst/>
              <a:gdLst/>
              <a:ahLst/>
              <a:cxnLst/>
              <a:rect l="l" t="t" r="r" b="b"/>
              <a:pathLst>
                <a:path w="1592" h="6806" extrusionOk="0">
                  <a:moveTo>
                    <a:pt x="437" y="1"/>
                  </a:moveTo>
                  <a:lnTo>
                    <a:pt x="0" y="144"/>
                  </a:lnTo>
                  <a:cubicBezTo>
                    <a:pt x="312" y="1094"/>
                    <a:pt x="441" y="2282"/>
                    <a:pt x="567" y="3426"/>
                  </a:cubicBezTo>
                  <a:cubicBezTo>
                    <a:pt x="696" y="4599"/>
                    <a:pt x="826" y="5810"/>
                    <a:pt x="1155" y="6805"/>
                  </a:cubicBezTo>
                  <a:lnTo>
                    <a:pt x="1591" y="6662"/>
                  </a:lnTo>
                  <a:cubicBezTo>
                    <a:pt x="1280" y="5707"/>
                    <a:pt x="1151" y="4525"/>
                    <a:pt x="1025" y="3375"/>
                  </a:cubicBezTo>
                  <a:cubicBezTo>
                    <a:pt x="896" y="2207"/>
                    <a:pt x="766" y="998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989;p59"/>
            <p:cNvSpPr/>
            <p:nvPr/>
          </p:nvSpPr>
          <p:spPr>
            <a:xfrm>
              <a:off x="1042386" y="2491821"/>
              <a:ext cx="370978" cy="80442"/>
            </a:xfrm>
            <a:custGeom>
              <a:avLst/>
              <a:gdLst/>
              <a:ahLst/>
              <a:cxnLst/>
              <a:rect l="l" t="t" r="r" b="b"/>
              <a:pathLst>
                <a:path w="20015" h="4340" extrusionOk="0">
                  <a:moveTo>
                    <a:pt x="19699" y="0"/>
                  </a:moveTo>
                  <a:cubicBezTo>
                    <a:pt x="17042" y="2457"/>
                    <a:pt x="13514" y="3871"/>
                    <a:pt x="10014" y="3880"/>
                  </a:cubicBezTo>
                  <a:lnTo>
                    <a:pt x="9981" y="3880"/>
                  </a:lnTo>
                  <a:cubicBezTo>
                    <a:pt x="6496" y="3880"/>
                    <a:pt x="2972" y="2485"/>
                    <a:pt x="312" y="52"/>
                  </a:cubicBezTo>
                  <a:lnTo>
                    <a:pt x="0" y="390"/>
                  </a:lnTo>
                  <a:cubicBezTo>
                    <a:pt x="2745" y="2902"/>
                    <a:pt x="6380" y="4340"/>
                    <a:pt x="9981" y="4340"/>
                  </a:cubicBezTo>
                  <a:lnTo>
                    <a:pt x="10014" y="4340"/>
                  </a:lnTo>
                  <a:cubicBezTo>
                    <a:pt x="13630" y="4330"/>
                    <a:pt x="17274" y="2874"/>
                    <a:pt x="20014" y="339"/>
                  </a:cubicBezTo>
                  <a:lnTo>
                    <a:pt x="19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990;p59"/>
            <p:cNvSpPr/>
            <p:nvPr/>
          </p:nvSpPr>
          <p:spPr>
            <a:xfrm>
              <a:off x="1176423" y="2562361"/>
              <a:ext cx="110858" cy="92990"/>
            </a:xfrm>
            <a:custGeom>
              <a:avLst/>
              <a:gdLst/>
              <a:ahLst/>
              <a:cxnLst/>
              <a:rect l="l" t="t" r="r" b="b"/>
              <a:pathLst>
                <a:path w="5981" h="5017" extrusionOk="0">
                  <a:moveTo>
                    <a:pt x="5569" y="1"/>
                  </a:moveTo>
                  <a:lnTo>
                    <a:pt x="3464" y="4163"/>
                  </a:lnTo>
                  <a:lnTo>
                    <a:pt x="362" y="200"/>
                  </a:lnTo>
                  <a:lnTo>
                    <a:pt x="0" y="482"/>
                  </a:lnTo>
                  <a:lnTo>
                    <a:pt x="3547" y="5016"/>
                  </a:lnTo>
                  <a:lnTo>
                    <a:pt x="5981" y="209"/>
                  </a:lnTo>
                  <a:lnTo>
                    <a:pt x="5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991;p59"/>
            <p:cNvSpPr/>
            <p:nvPr/>
          </p:nvSpPr>
          <p:spPr>
            <a:xfrm>
              <a:off x="844333" y="2137471"/>
              <a:ext cx="48562" cy="48580"/>
            </a:xfrm>
            <a:custGeom>
              <a:avLst/>
              <a:gdLst/>
              <a:ahLst/>
              <a:cxnLst/>
              <a:rect l="l" t="t" r="r" b="b"/>
              <a:pathLst>
                <a:path w="2620" h="2621" extrusionOk="0">
                  <a:moveTo>
                    <a:pt x="1308" y="464"/>
                  </a:moveTo>
                  <a:cubicBezTo>
                    <a:pt x="1776" y="464"/>
                    <a:pt x="2157" y="844"/>
                    <a:pt x="2157" y="1313"/>
                  </a:cubicBezTo>
                  <a:cubicBezTo>
                    <a:pt x="2157" y="1776"/>
                    <a:pt x="1776" y="2161"/>
                    <a:pt x="1308" y="2161"/>
                  </a:cubicBezTo>
                  <a:cubicBezTo>
                    <a:pt x="839" y="2161"/>
                    <a:pt x="460" y="1776"/>
                    <a:pt x="460" y="1313"/>
                  </a:cubicBezTo>
                  <a:cubicBezTo>
                    <a:pt x="460" y="844"/>
                    <a:pt x="839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89" y="0"/>
                    <a:pt x="0" y="590"/>
                    <a:pt x="0" y="1313"/>
                  </a:cubicBezTo>
                  <a:cubicBezTo>
                    <a:pt x="0" y="2031"/>
                    <a:pt x="589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992;p59"/>
            <p:cNvSpPr/>
            <p:nvPr/>
          </p:nvSpPr>
          <p:spPr>
            <a:xfrm>
              <a:off x="1561779" y="2137471"/>
              <a:ext cx="48580" cy="48580"/>
            </a:xfrm>
            <a:custGeom>
              <a:avLst/>
              <a:gdLst/>
              <a:ahLst/>
              <a:cxnLst/>
              <a:rect l="l" t="t" r="r" b="b"/>
              <a:pathLst>
                <a:path w="2621" h="2621" extrusionOk="0">
                  <a:moveTo>
                    <a:pt x="1308" y="464"/>
                  </a:moveTo>
                  <a:cubicBezTo>
                    <a:pt x="1777" y="464"/>
                    <a:pt x="2156" y="844"/>
                    <a:pt x="2156" y="1313"/>
                  </a:cubicBezTo>
                  <a:cubicBezTo>
                    <a:pt x="2156" y="1776"/>
                    <a:pt x="1777" y="2161"/>
                    <a:pt x="1308" y="2161"/>
                  </a:cubicBezTo>
                  <a:cubicBezTo>
                    <a:pt x="840" y="2161"/>
                    <a:pt x="459" y="1776"/>
                    <a:pt x="459" y="1313"/>
                  </a:cubicBezTo>
                  <a:cubicBezTo>
                    <a:pt x="459" y="844"/>
                    <a:pt x="840" y="464"/>
                    <a:pt x="1308" y="464"/>
                  </a:cubicBezTo>
                  <a:close/>
                  <a:moveTo>
                    <a:pt x="1308" y="0"/>
                  </a:moveTo>
                  <a:cubicBezTo>
                    <a:pt x="590" y="0"/>
                    <a:pt x="1" y="590"/>
                    <a:pt x="1" y="1313"/>
                  </a:cubicBezTo>
                  <a:cubicBezTo>
                    <a:pt x="1" y="2031"/>
                    <a:pt x="590" y="2620"/>
                    <a:pt x="1308" y="2620"/>
                  </a:cubicBezTo>
                  <a:cubicBezTo>
                    <a:pt x="2031" y="2620"/>
                    <a:pt x="2620" y="2031"/>
                    <a:pt x="2620" y="1313"/>
                  </a:cubicBezTo>
                  <a:cubicBezTo>
                    <a:pt x="2620" y="590"/>
                    <a:pt x="2031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258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7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Temperature Sensor Readings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مستطيل مستدير الزوايا 1"/>
          <p:cNvSpPr/>
          <p:nvPr/>
        </p:nvSpPr>
        <p:spPr>
          <a:xfrm>
            <a:off x="1099703" y="2650830"/>
            <a:ext cx="6885445" cy="221250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aphicFrame>
        <p:nvGraphicFramePr>
          <p:cNvPr id="3" name="جدول 2"/>
          <p:cNvGraphicFramePr>
            <a:graphicFrameLocks noGrp="1"/>
          </p:cNvGraphicFramePr>
          <p:nvPr/>
        </p:nvGraphicFramePr>
        <p:xfrm>
          <a:off x="1278167" y="2845375"/>
          <a:ext cx="6587815" cy="185650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916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86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9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994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11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4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Test Subject 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Age 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MLX90614 Body Temperature (C</a:t>
                      </a:r>
                      <a:r>
                        <a:rPr lang="en-GB" sz="1400" b="1">
                          <a:effectLst/>
                          <a:latin typeface="Abel" panose="020B0604020202020204" charset="0"/>
                        </a:rPr>
                        <a:t>)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Thermometer (C)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Difference 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Person 1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22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36.55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37.05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0.5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Person 2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45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34.91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35.04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0.13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4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Person 3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24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35.33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35.45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0.12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4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Person 4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18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35.67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35.74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0.07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Person 5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12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35.73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36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bel" panose="020B0604020202020204" charset="0"/>
                        </a:rPr>
                        <a:t>0.27</a:t>
                      </a:r>
                      <a:endParaRPr lang="en-US" sz="2000" b="1"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مستطيل 4"/>
          <p:cNvSpPr/>
          <p:nvPr/>
        </p:nvSpPr>
        <p:spPr>
          <a:xfrm>
            <a:off x="1702242" y="2389218"/>
            <a:ext cx="63286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5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Table – Body temperature </a:t>
            </a:r>
            <a:r>
              <a:rPr lang="en-US" sz="10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measurement</a:t>
            </a:r>
            <a:r>
              <a:rPr lang="en-US" sz="105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results using the MLX90614 sensor</a:t>
            </a:r>
            <a:endParaRPr lang="en-US" sz="1050" b="1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111" name="Google Shape;332;p32"/>
          <p:cNvGrpSpPr/>
          <p:nvPr/>
        </p:nvGrpSpPr>
        <p:grpSpPr>
          <a:xfrm rot="10800000">
            <a:off x="1504026" y="864410"/>
            <a:ext cx="901714" cy="1786418"/>
            <a:chOff x="6186996" y="607990"/>
            <a:chExt cx="1916908" cy="3684543"/>
          </a:xfrm>
        </p:grpSpPr>
        <p:sp>
          <p:nvSpPr>
            <p:cNvPr id="112" name="Google Shape;333;p32"/>
            <p:cNvSpPr/>
            <p:nvPr/>
          </p:nvSpPr>
          <p:spPr>
            <a:xfrm>
              <a:off x="6549651" y="2738275"/>
              <a:ext cx="1191600" cy="11916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334;p32"/>
            <p:cNvCxnSpPr>
              <a:stCxn id="112" idx="0"/>
            </p:cNvCxnSpPr>
            <p:nvPr/>
          </p:nvCxnSpPr>
          <p:spPr>
            <a:xfrm rot="10800000">
              <a:off x="7145452" y="607990"/>
              <a:ext cx="0" cy="213028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cxnSp>
          <p:nvCxnSpPr>
            <p:cNvPr id="114" name="Google Shape;335;p32"/>
            <p:cNvCxnSpPr>
              <a:stCxn id="115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5" name="Google Shape;336;p32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" name="Google Shape;337;p32"/>
            <p:cNvCxnSpPr>
              <a:stCxn id="112" idx="2"/>
              <a:endCxn id="117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338;p32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" name="Google Shape;339;p32"/>
            <p:cNvCxnSpPr>
              <a:stCxn id="119" idx="0"/>
              <a:endCxn id="112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340;p32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" name="Google Shape;341;p32"/>
            <p:cNvCxnSpPr>
              <a:endCxn id="121" idx="4"/>
            </p:cNvCxnSpPr>
            <p:nvPr/>
          </p:nvCxnSpPr>
          <p:spPr>
            <a:xfrm rot="10800000">
              <a:off x="6577478" y="2766192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" name="Google Shape;342;p32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343;p32"/>
            <p:cNvCxnSpPr>
              <a:stCxn id="123" idx="0"/>
            </p:cNvCxnSpPr>
            <p:nvPr/>
          </p:nvCxnSpPr>
          <p:spPr>
            <a:xfrm rot="10800000">
              <a:off x="7567753" y="3756466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" name="Google Shape;344;p32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345;p32"/>
            <p:cNvCxnSpPr>
              <a:endCxn id="125" idx="4"/>
            </p:cNvCxnSpPr>
            <p:nvPr/>
          </p:nvCxnSpPr>
          <p:spPr>
            <a:xfrm flipH="1">
              <a:off x="6577563" y="3756551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346;p32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" name="Google Shape;347;p32"/>
            <p:cNvCxnSpPr>
              <a:stCxn id="127" idx="0"/>
            </p:cNvCxnSpPr>
            <p:nvPr/>
          </p:nvCxnSpPr>
          <p:spPr>
            <a:xfrm flipH="1">
              <a:off x="7567837" y="2766276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348;p32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9;p32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0;p32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1;p32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359;p33"/>
          <p:cNvSpPr/>
          <p:nvPr/>
        </p:nvSpPr>
        <p:spPr>
          <a:xfrm>
            <a:off x="7509549" y="1366780"/>
            <a:ext cx="1017865" cy="11013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360;p33"/>
          <p:cNvGrpSpPr/>
          <p:nvPr/>
        </p:nvGrpSpPr>
        <p:grpSpPr>
          <a:xfrm>
            <a:off x="7933884" y="1377523"/>
            <a:ext cx="690834" cy="1094118"/>
            <a:chOff x="3826850" y="1762050"/>
            <a:chExt cx="1508325" cy="2207350"/>
          </a:xfrm>
        </p:grpSpPr>
        <p:sp>
          <p:nvSpPr>
            <p:cNvPr id="139" name="Google Shape;361;p33"/>
            <p:cNvSpPr/>
            <p:nvPr/>
          </p:nvSpPr>
          <p:spPr>
            <a:xfrm>
              <a:off x="4011175" y="2151850"/>
              <a:ext cx="1058425" cy="1170925"/>
            </a:xfrm>
            <a:custGeom>
              <a:avLst/>
              <a:gdLst/>
              <a:ahLst/>
              <a:cxnLst/>
              <a:rect l="l" t="t" r="r" b="b"/>
              <a:pathLst>
                <a:path w="42337" h="46837" extrusionOk="0">
                  <a:moveTo>
                    <a:pt x="21168" y="0"/>
                  </a:moveTo>
                  <a:cubicBezTo>
                    <a:pt x="9477" y="0"/>
                    <a:pt x="0" y="9375"/>
                    <a:pt x="0" y="20945"/>
                  </a:cubicBezTo>
                  <a:cubicBezTo>
                    <a:pt x="0" y="38419"/>
                    <a:pt x="9477" y="46837"/>
                    <a:pt x="21168" y="46837"/>
                  </a:cubicBezTo>
                  <a:cubicBezTo>
                    <a:pt x="32860" y="46837"/>
                    <a:pt x="42337" y="39356"/>
                    <a:pt x="42337" y="20945"/>
                  </a:cubicBezTo>
                  <a:cubicBezTo>
                    <a:pt x="42337" y="9375"/>
                    <a:pt x="32860" y="0"/>
                    <a:pt x="2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62;p33"/>
            <p:cNvSpPr/>
            <p:nvPr/>
          </p:nvSpPr>
          <p:spPr>
            <a:xfrm>
              <a:off x="4358750" y="3112900"/>
              <a:ext cx="363275" cy="719625"/>
            </a:xfrm>
            <a:custGeom>
              <a:avLst/>
              <a:gdLst/>
              <a:ahLst/>
              <a:cxnLst/>
              <a:rect l="l" t="t" r="r" b="b"/>
              <a:pathLst>
                <a:path w="14531" h="28785" extrusionOk="0">
                  <a:moveTo>
                    <a:pt x="0" y="0"/>
                  </a:moveTo>
                  <a:lnTo>
                    <a:pt x="0" y="28784"/>
                  </a:lnTo>
                  <a:lnTo>
                    <a:pt x="14531" y="28784"/>
                  </a:lnTo>
                  <a:lnTo>
                    <a:pt x="14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63;p33"/>
            <p:cNvSpPr/>
            <p:nvPr/>
          </p:nvSpPr>
          <p:spPr>
            <a:xfrm>
              <a:off x="3994050" y="3421625"/>
              <a:ext cx="1108775" cy="547775"/>
            </a:xfrm>
            <a:custGeom>
              <a:avLst/>
              <a:gdLst/>
              <a:ahLst/>
              <a:cxnLst/>
              <a:rect l="l" t="t" r="r" b="b"/>
              <a:pathLst>
                <a:path w="44351" h="21911" extrusionOk="0">
                  <a:moveTo>
                    <a:pt x="21853" y="1"/>
                  </a:moveTo>
                  <a:cubicBezTo>
                    <a:pt x="9956" y="1"/>
                    <a:pt x="1" y="15286"/>
                    <a:pt x="1" y="21671"/>
                  </a:cubicBezTo>
                  <a:lnTo>
                    <a:pt x="21853" y="21911"/>
                  </a:lnTo>
                  <a:lnTo>
                    <a:pt x="43703" y="21911"/>
                  </a:lnTo>
                  <a:cubicBezTo>
                    <a:pt x="44350" y="16435"/>
                    <a:pt x="33838" y="1"/>
                    <a:pt x="21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64;p33"/>
            <p:cNvSpPr/>
            <p:nvPr/>
          </p:nvSpPr>
          <p:spPr>
            <a:xfrm>
              <a:off x="4277750" y="2657025"/>
              <a:ext cx="53200" cy="108325"/>
            </a:xfrm>
            <a:custGeom>
              <a:avLst/>
              <a:gdLst/>
              <a:ahLst/>
              <a:cxnLst/>
              <a:rect l="l" t="t" r="r" b="b"/>
              <a:pathLst>
                <a:path w="2128" h="4333" extrusionOk="0">
                  <a:moveTo>
                    <a:pt x="1066" y="1"/>
                  </a:moveTo>
                  <a:cubicBezTo>
                    <a:pt x="480" y="1"/>
                    <a:pt x="1" y="971"/>
                    <a:pt x="1" y="2168"/>
                  </a:cubicBezTo>
                  <a:cubicBezTo>
                    <a:pt x="1" y="3362"/>
                    <a:pt x="480" y="4333"/>
                    <a:pt x="1066" y="4333"/>
                  </a:cubicBezTo>
                  <a:cubicBezTo>
                    <a:pt x="1653" y="4333"/>
                    <a:pt x="2128" y="3362"/>
                    <a:pt x="2128" y="2168"/>
                  </a:cubicBezTo>
                  <a:cubicBezTo>
                    <a:pt x="2128" y="971"/>
                    <a:pt x="1653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65;p33"/>
            <p:cNvSpPr/>
            <p:nvPr/>
          </p:nvSpPr>
          <p:spPr>
            <a:xfrm>
              <a:off x="4717875" y="2657025"/>
              <a:ext cx="53125" cy="108325"/>
            </a:xfrm>
            <a:custGeom>
              <a:avLst/>
              <a:gdLst/>
              <a:ahLst/>
              <a:cxnLst/>
              <a:rect l="l" t="t" r="r" b="b"/>
              <a:pathLst>
                <a:path w="2125" h="4333" extrusionOk="0">
                  <a:moveTo>
                    <a:pt x="1062" y="1"/>
                  </a:moveTo>
                  <a:cubicBezTo>
                    <a:pt x="476" y="1"/>
                    <a:pt x="0" y="971"/>
                    <a:pt x="0" y="2168"/>
                  </a:cubicBezTo>
                  <a:cubicBezTo>
                    <a:pt x="0" y="3362"/>
                    <a:pt x="476" y="4333"/>
                    <a:pt x="1062" y="4333"/>
                  </a:cubicBezTo>
                  <a:cubicBezTo>
                    <a:pt x="1649" y="4333"/>
                    <a:pt x="2124" y="3362"/>
                    <a:pt x="2124" y="2168"/>
                  </a:cubicBezTo>
                  <a:cubicBezTo>
                    <a:pt x="2124" y="971"/>
                    <a:pt x="1649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66;p33"/>
            <p:cNvSpPr/>
            <p:nvPr/>
          </p:nvSpPr>
          <p:spPr>
            <a:xfrm>
              <a:off x="4009150" y="2222875"/>
              <a:ext cx="329900" cy="501600"/>
            </a:xfrm>
            <a:custGeom>
              <a:avLst/>
              <a:gdLst/>
              <a:ahLst/>
              <a:cxnLst/>
              <a:rect l="l" t="t" r="r" b="b"/>
              <a:pathLst>
                <a:path w="13196" h="20064" extrusionOk="0">
                  <a:moveTo>
                    <a:pt x="12875" y="1"/>
                  </a:moveTo>
                  <a:cubicBezTo>
                    <a:pt x="6544" y="5227"/>
                    <a:pt x="2455" y="11558"/>
                    <a:pt x="1" y="19922"/>
                  </a:cubicBezTo>
                  <a:lnTo>
                    <a:pt x="486" y="20063"/>
                  </a:lnTo>
                  <a:cubicBezTo>
                    <a:pt x="2907" y="11801"/>
                    <a:pt x="6945" y="5546"/>
                    <a:pt x="13195" y="388"/>
                  </a:cubicBezTo>
                  <a:lnTo>
                    <a:pt x="12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67;p33"/>
            <p:cNvSpPr/>
            <p:nvPr/>
          </p:nvSpPr>
          <p:spPr>
            <a:xfrm>
              <a:off x="4800625" y="2236725"/>
              <a:ext cx="277650" cy="471650"/>
            </a:xfrm>
            <a:custGeom>
              <a:avLst/>
              <a:gdLst/>
              <a:ahLst/>
              <a:cxnLst/>
              <a:rect l="l" t="t" r="r" b="b"/>
              <a:pathLst>
                <a:path w="11106" h="18866" extrusionOk="0">
                  <a:moveTo>
                    <a:pt x="436" y="0"/>
                  </a:moveTo>
                  <a:lnTo>
                    <a:pt x="1" y="253"/>
                  </a:lnTo>
                  <a:cubicBezTo>
                    <a:pt x="1330" y="2529"/>
                    <a:pt x="2408" y="4804"/>
                    <a:pt x="3450" y="7002"/>
                  </a:cubicBezTo>
                  <a:cubicBezTo>
                    <a:pt x="5445" y="11219"/>
                    <a:pt x="7330" y="15198"/>
                    <a:pt x="10739" y="18865"/>
                  </a:cubicBezTo>
                  <a:lnTo>
                    <a:pt x="11106" y="18525"/>
                  </a:lnTo>
                  <a:cubicBezTo>
                    <a:pt x="7751" y="14914"/>
                    <a:pt x="5884" y="10967"/>
                    <a:pt x="3905" y="6786"/>
                  </a:cubicBezTo>
                  <a:cubicBezTo>
                    <a:pt x="2856" y="4578"/>
                    <a:pt x="1775" y="2292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68;p33"/>
            <p:cNvSpPr/>
            <p:nvPr/>
          </p:nvSpPr>
          <p:spPr>
            <a:xfrm>
              <a:off x="4290400" y="3500450"/>
              <a:ext cx="535125" cy="138475"/>
            </a:xfrm>
            <a:custGeom>
              <a:avLst/>
              <a:gdLst/>
              <a:ahLst/>
              <a:cxnLst/>
              <a:rect l="l" t="t" r="r" b="b"/>
              <a:pathLst>
                <a:path w="21405" h="5539" extrusionOk="0">
                  <a:moveTo>
                    <a:pt x="405" y="0"/>
                  </a:moveTo>
                  <a:lnTo>
                    <a:pt x="0" y="333"/>
                  </a:lnTo>
                  <a:cubicBezTo>
                    <a:pt x="2566" y="3439"/>
                    <a:pt x="6500" y="5381"/>
                    <a:pt x="10522" y="5529"/>
                  </a:cubicBezTo>
                  <a:cubicBezTo>
                    <a:pt x="10691" y="5535"/>
                    <a:pt x="10859" y="5538"/>
                    <a:pt x="11031" y="5538"/>
                  </a:cubicBezTo>
                  <a:cubicBezTo>
                    <a:pt x="14885" y="5538"/>
                    <a:pt x="18731" y="3914"/>
                    <a:pt x="21404" y="1133"/>
                  </a:cubicBezTo>
                  <a:lnTo>
                    <a:pt x="21023" y="765"/>
                  </a:lnTo>
                  <a:cubicBezTo>
                    <a:pt x="18450" y="3445"/>
                    <a:pt x="14735" y="5012"/>
                    <a:pt x="11031" y="5012"/>
                  </a:cubicBezTo>
                  <a:cubicBezTo>
                    <a:pt x="10868" y="5012"/>
                    <a:pt x="10705" y="5009"/>
                    <a:pt x="10542" y="5003"/>
                  </a:cubicBezTo>
                  <a:cubicBezTo>
                    <a:pt x="6666" y="4861"/>
                    <a:pt x="2876" y="299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9;p33"/>
            <p:cNvSpPr/>
            <p:nvPr/>
          </p:nvSpPr>
          <p:spPr>
            <a:xfrm>
              <a:off x="4245650" y="2764450"/>
              <a:ext cx="116925" cy="44300"/>
            </a:xfrm>
            <a:custGeom>
              <a:avLst/>
              <a:gdLst/>
              <a:ahLst/>
              <a:cxnLst/>
              <a:rect l="l" t="t" r="r" b="b"/>
              <a:pathLst>
                <a:path w="4677" h="1772" extrusionOk="0">
                  <a:moveTo>
                    <a:pt x="4453" y="1"/>
                  </a:moveTo>
                  <a:cubicBezTo>
                    <a:pt x="4345" y="1"/>
                    <a:pt x="4248" y="85"/>
                    <a:pt x="4238" y="197"/>
                  </a:cubicBezTo>
                  <a:cubicBezTo>
                    <a:pt x="4235" y="241"/>
                    <a:pt x="4123" y="1256"/>
                    <a:pt x="2623" y="1337"/>
                  </a:cubicBezTo>
                  <a:cubicBezTo>
                    <a:pt x="2566" y="1340"/>
                    <a:pt x="2510" y="1341"/>
                    <a:pt x="2456" y="1341"/>
                  </a:cubicBezTo>
                  <a:cubicBezTo>
                    <a:pt x="1022" y="1341"/>
                    <a:pt x="461" y="263"/>
                    <a:pt x="438" y="214"/>
                  </a:cubicBezTo>
                  <a:cubicBezTo>
                    <a:pt x="401" y="138"/>
                    <a:pt x="326" y="96"/>
                    <a:pt x="248" y="96"/>
                  </a:cubicBezTo>
                  <a:cubicBezTo>
                    <a:pt x="215" y="96"/>
                    <a:pt x="181" y="103"/>
                    <a:pt x="149" y="120"/>
                  </a:cubicBezTo>
                  <a:cubicBezTo>
                    <a:pt x="44" y="174"/>
                    <a:pt x="1" y="302"/>
                    <a:pt x="54" y="406"/>
                  </a:cubicBezTo>
                  <a:cubicBezTo>
                    <a:pt x="85" y="464"/>
                    <a:pt x="759" y="1772"/>
                    <a:pt x="2458" y="1772"/>
                  </a:cubicBezTo>
                  <a:cubicBezTo>
                    <a:pt x="2519" y="1772"/>
                    <a:pt x="2582" y="1772"/>
                    <a:pt x="2646" y="1769"/>
                  </a:cubicBezTo>
                  <a:cubicBezTo>
                    <a:pt x="4535" y="1663"/>
                    <a:pt x="4666" y="244"/>
                    <a:pt x="4666" y="231"/>
                  </a:cubicBezTo>
                  <a:cubicBezTo>
                    <a:pt x="4676" y="113"/>
                    <a:pt x="4588" y="12"/>
                    <a:pt x="4471" y="2"/>
                  </a:cubicBezTo>
                  <a:cubicBezTo>
                    <a:pt x="4465" y="1"/>
                    <a:pt x="4459" y="1"/>
                    <a:pt x="4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0;p33"/>
            <p:cNvSpPr/>
            <p:nvPr/>
          </p:nvSpPr>
          <p:spPr>
            <a:xfrm>
              <a:off x="4686275" y="2764450"/>
              <a:ext cx="116825" cy="44300"/>
            </a:xfrm>
            <a:custGeom>
              <a:avLst/>
              <a:gdLst/>
              <a:ahLst/>
              <a:cxnLst/>
              <a:rect l="l" t="t" r="r" b="b"/>
              <a:pathLst>
                <a:path w="4673" h="1772" extrusionOk="0">
                  <a:moveTo>
                    <a:pt x="223" y="1"/>
                  </a:moveTo>
                  <a:cubicBezTo>
                    <a:pt x="217" y="1"/>
                    <a:pt x="212" y="1"/>
                    <a:pt x="206" y="2"/>
                  </a:cubicBezTo>
                  <a:cubicBezTo>
                    <a:pt x="88" y="12"/>
                    <a:pt x="0" y="113"/>
                    <a:pt x="10" y="231"/>
                  </a:cubicBezTo>
                  <a:cubicBezTo>
                    <a:pt x="10" y="244"/>
                    <a:pt x="142" y="1663"/>
                    <a:pt x="2026" y="1769"/>
                  </a:cubicBezTo>
                  <a:cubicBezTo>
                    <a:pt x="2093" y="1772"/>
                    <a:pt x="2154" y="1772"/>
                    <a:pt x="2219" y="1772"/>
                  </a:cubicBezTo>
                  <a:cubicBezTo>
                    <a:pt x="3918" y="1772"/>
                    <a:pt x="4592" y="464"/>
                    <a:pt x="4622" y="406"/>
                  </a:cubicBezTo>
                  <a:cubicBezTo>
                    <a:pt x="4673" y="302"/>
                    <a:pt x="4632" y="174"/>
                    <a:pt x="4525" y="120"/>
                  </a:cubicBezTo>
                  <a:cubicBezTo>
                    <a:pt x="4493" y="103"/>
                    <a:pt x="4460" y="96"/>
                    <a:pt x="4427" y="96"/>
                  </a:cubicBezTo>
                  <a:cubicBezTo>
                    <a:pt x="4350" y="96"/>
                    <a:pt x="4276" y="138"/>
                    <a:pt x="4238" y="214"/>
                  </a:cubicBezTo>
                  <a:cubicBezTo>
                    <a:pt x="4212" y="263"/>
                    <a:pt x="3654" y="1341"/>
                    <a:pt x="2220" y="1341"/>
                  </a:cubicBezTo>
                  <a:cubicBezTo>
                    <a:pt x="2166" y="1341"/>
                    <a:pt x="2110" y="1340"/>
                    <a:pt x="2053" y="1337"/>
                  </a:cubicBezTo>
                  <a:cubicBezTo>
                    <a:pt x="553" y="1256"/>
                    <a:pt x="442" y="241"/>
                    <a:pt x="439" y="197"/>
                  </a:cubicBezTo>
                  <a:cubicBezTo>
                    <a:pt x="429" y="85"/>
                    <a:pt x="33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1;p33"/>
            <p:cNvSpPr/>
            <p:nvPr/>
          </p:nvSpPr>
          <p:spPr>
            <a:xfrm>
              <a:off x="5012525" y="1813350"/>
              <a:ext cx="184000" cy="167250"/>
            </a:xfrm>
            <a:custGeom>
              <a:avLst/>
              <a:gdLst/>
              <a:ahLst/>
              <a:cxnLst/>
              <a:rect l="l" t="t" r="r" b="b"/>
              <a:pathLst>
                <a:path w="7360" h="6690" extrusionOk="0">
                  <a:moveTo>
                    <a:pt x="4503" y="0"/>
                  </a:moveTo>
                  <a:cubicBezTo>
                    <a:pt x="4192" y="0"/>
                    <a:pt x="3854" y="131"/>
                    <a:pt x="3479" y="466"/>
                  </a:cubicBezTo>
                  <a:cubicBezTo>
                    <a:pt x="2175" y="1632"/>
                    <a:pt x="0" y="4920"/>
                    <a:pt x="0" y="4920"/>
                  </a:cubicBezTo>
                  <a:lnTo>
                    <a:pt x="2138" y="6689"/>
                  </a:lnTo>
                  <a:cubicBezTo>
                    <a:pt x="2138" y="6689"/>
                    <a:pt x="4967" y="4687"/>
                    <a:pt x="5910" y="3646"/>
                  </a:cubicBezTo>
                  <a:cubicBezTo>
                    <a:pt x="6857" y="2607"/>
                    <a:pt x="7360" y="2023"/>
                    <a:pt x="6504" y="1315"/>
                  </a:cubicBezTo>
                  <a:cubicBezTo>
                    <a:pt x="5893" y="810"/>
                    <a:pt x="5279" y="0"/>
                    <a:pt x="4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2;p33"/>
            <p:cNvSpPr/>
            <p:nvPr/>
          </p:nvSpPr>
          <p:spPr>
            <a:xfrm>
              <a:off x="4547450" y="1762050"/>
              <a:ext cx="787725" cy="629225"/>
            </a:xfrm>
            <a:custGeom>
              <a:avLst/>
              <a:gdLst/>
              <a:ahLst/>
              <a:cxnLst/>
              <a:rect l="l" t="t" r="r" b="b"/>
              <a:pathLst>
                <a:path w="31509" h="25169" extrusionOk="0">
                  <a:moveTo>
                    <a:pt x="10259" y="0"/>
                  </a:moveTo>
                  <a:cubicBezTo>
                    <a:pt x="8557" y="0"/>
                    <a:pt x="6682" y="534"/>
                    <a:pt x="4730" y="1972"/>
                  </a:cubicBezTo>
                  <a:cubicBezTo>
                    <a:pt x="0" y="5455"/>
                    <a:pt x="2465" y="12157"/>
                    <a:pt x="5658" y="14058"/>
                  </a:cubicBezTo>
                  <a:cubicBezTo>
                    <a:pt x="8854" y="15963"/>
                    <a:pt x="14018" y="15150"/>
                    <a:pt x="16847" y="18595"/>
                  </a:cubicBezTo>
                  <a:cubicBezTo>
                    <a:pt x="19675" y="22037"/>
                    <a:pt x="22210" y="22358"/>
                    <a:pt x="22210" y="22358"/>
                  </a:cubicBezTo>
                  <a:cubicBezTo>
                    <a:pt x="22210" y="22358"/>
                    <a:pt x="23285" y="25169"/>
                    <a:pt x="24653" y="25169"/>
                  </a:cubicBezTo>
                  <a:cubicBezTo>
                    <a:pt x="24765" y="25169"/>
                    <a:pt x="24880" y="25150"/>
                    <a:pt x="24995" y="25109"/>
                  </a:cubicBezTo>
                  <a:cubicBezTo>
                    <a:pt x="26523" y="24573"/>
                    <a:pt x="31509" y="20393"/>
                    <a:pt x="28097" y="14429"/>
                  </a:cubicBezTo>
                  <a:cubicBezTo>
                    <a:pt x="24682" y="8465"/>
                    <a:pt x="21307" y="8340"/>
                    <a:pt x="21307" y="8340"/>
                  </a:cubicBezTo>
                  <a:cubicBezTo>
                    <a:pt x="21307" y="8340"/>
                    <a:pt x="19406" y="6388"/>
                    <a:pt x="18711" y="6129"/>
                  </a:cubicBezTo>
                  <a:cubicBezTo>
                    <a:pt x="18711" y="6129"/>
                    <a:pt x="18675" y="4022"/>
                    <a:pt x="16203" y="2167"/>
                  </a:cubicBezTo>
                  <a:cubicBezTo>
                    <a:pt x="14752" y="1079"/>
                    <a:pt x="12680" y="0"/>
                    <a:pt x="10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3;p33"/>
            <p:cNvSpPr/>
            <p:nvPr/>
          </p:nvSpPr>
          <p:spPr>
            <a:xfrm>
              <a:off x="4845900" y="1894600"/>
              <a:ext cx="175400" cy="55900"/>
            </a:xfrm>
            <a:custGeom>
              <a:avLst/>
              <a:gdLst/>
              <a:ahLst/>
              <a:cxnLst/>
              <a:rect l="l" t="t" r="r" b="b"/>
              <a:pathLst>
                <a:path w="7016" h="2236" extrusionOk="0">
                  <a:moveTo>
                    <a:pt x="4435" y="1"/>
                  </a:moveTo>
                  <a:cubicBezTo>
                    <a:pt x="1958" y="1"/>
                    <a:pt x="101" y="1846"/>
                    <a:pt x="78" y="1872"/>
                  </a:cubicBezTo>
                  <a:cubicBezTo>
                    <a:pt x="17" y="1933"/>
                    <a:pt x="1" y="2017"/>
                    <a:pt x="27" y="2095"/>
                  </a:cubicBezTo>
                  <a:cubicBezTo>
                    <a:pt x="37" y="2121"/>
                    <a:pt x="54" y="2151"/>
                    <a:pt x="78" y="2176"/>
                  </a:cubicBezTo>
                  <a:cubicBezTo>
                    <a:pt x="120" y="2216"/>
                    <a:pt x="174" y="2236"/>
                    <a:pt x="229" y="2236"/>
                  </a:cubicBezTo>
                  <a:cubicBezTo>
                    <a:pt x="285" y="2236"/>
                    <a:pt x="340" y="2214"/>
                    <a:pt x="381" y="2171"/>
                  </a:cubicBezTo>
                  <a:cubicBezTo>
                    <a:pt x="405" y="2149"/>
                    <a:pt x="2132" y="430"/>
                    <a:pt x="4427" y="430"/>
                  </a:cubicBezTo>
                  <a:cubicBezTo>
                    <a:pt x="5132" y="430"/>
                    <a:pt x="5890" y="592"/>
                    <a:pt x="6669" y="1015"/>
                  </a:cubicBezTo>
                  <a:cubicBezTo>
                    <a:pt x="6701" y="1032"/>
                    <a:pt x="6736" y="1040"/>
                    <a:pt x="6770" y="1040"/>
                  </a:cubicBezTo>
                  <a:cubicBezTo>
                    <a:pt x="6847" y="1040"/>
                    <a:pt x="6923" y="1000"/>
                    <a:pt x="6962" y="928"/>
                  </a:cubicBezTo>
                  <a:cubicBezTo>
                    <a:pt x="7016" y="824"/>
                    <a:pt x="6979" y="695"/>
                    <a:pt x="6874" y="638"/>
                  </a:cubicBezTo>
                  <a:cubicBezTo>
                    <a:pt x="6026" y="177"/>
                    <a:pt x="5200" y="1"/>
                    <a:pt x="4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74;p33"/>
            <p:cNvSpPr/>
            <p:nvPr/>
          </p:nvSpPr>
          <p:spPr>
            <a:xfrm>
              <a:off x="5074125" y="1965225"/>
              <a:ext cx="22375" cy="74625"/>
            </a:xfrm>
            <a:custGeom>
              <a:avLst/>
              <a:gdLst/>
              <a:ahLst/>
              <a:cxnLst/>
              <a:rect l="l" t="t" r="r" b="b"/>
              <a:pathLst>
                <a:path w="895" h="2985" extrusionOk="0">
                  <a:moveTo>
                    <a:pt x="243" y="1"/>
                  </a:moveTo>
                  <a:cubicBezTo>
                    <a:pt x="213" y="1"/>
                    <a:pt x="182" y="7"/>
                    <a:pt x="152" y="21"/>
                  </a:cubicBezTo>
                  <a:cubicBezTo>
                    <a:pt x="45" y="68"/>
                    <a:pt x="1" y="196"/>
                    <a:pt x="45" y="304"/>
                  </a:cubicBezTo>
                  <a:cubicBezTo>
                    <a:pt x="449" y="1198"/>
                    <a:pt x="223" y="2725"/>
                    <a:pt x="223" y="2738"/>
                  </a:cubicBezTo>
                  <a:cubicBezTo>
                    <a:pt x="217" y="2775"/>
                    <a:pt x="220" y="2809"/>
                    <a:pt x="233" y="2843"/>
                  </a:cubicBezTo>
                  <a:cubicBezTo>
                    <a:pt x="257" y="2914"/>
                    <a:pt x="321" y="2971"/>
                    <a:pt x="402" y="2981"/>
                  </a:cubicBezTo>
                  <a:cubicBezTo>
                    <a:pt x="414" y="2983"/>
                    <a:pt x="426" y="2984"/>
                    <a:pt x="438" y="2984"/>
                  </a:cubicBezTo>
                  <a:cubicBezTo>
                    <a:pt x="542" y="2984"/>
                    <a:pt x="630" y="2908"/>
                    <a:pt x="645" y="2802"/>
                  </a:cubicBezTo>
                  <a:cubicBezTo>
                    <a:pt x="658" y="2735"/>
                    <a:pt x="894" y="1127"/>
                    <a:pt x="435" y="126"/>
                  </a:cubicBezTo>
                  <a:cubicBezTo>
                    <a:pt x="399" y="47"/>
                    <a:pt x="323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5;p33"/>
            <p:cNvSpPr/>
            <p:nvPr/>
          </p:nvSpPr>
          <p:spPr>
            <a:xfrm>
              <a:off x="5097050" y="2315600"/>
              <a:ext cx="88275" cy="22350"/>
            </a:xfrm>
            <a:custGeom>
              <a:avLst/>
              <a:gdLst/>
              <a:ahLst/>
              <a:cxnLst/>
              <a:rect l="l" t="t" r="r" b="b"/>
              <a:pathLst>
                <a:path w="3531" h="894" extrusionOk="0">
                  <a:moveTo>
                    <a:pt x="224" y="0"/>
                  </a:moveTo>
                  <a:cubicBezTo>
                    <a:pt x="152" y="0"/>
                    <a:pt x="83" y="36"/>
                    <a:pt x="44" y="102"/>
                  </a:cubicBezTo>
                  <a:cubicBezTo>
                    <a:pt x="8" y="158"/>
                    <a:pt x="1" y="226"/>
                    <a:pt x="24" y="287"/>
                  </a:cubicBezTo>
                  <a:cubicBezTo>
                    <a:pt x="38" y="331"/>
                    <a:pt x="69" y="371"/>
                    <a:pt x="112" y="398"/>
                  </a:cubicBezTo>
                  <a:cubicBezTo>
                    <a:pt x="776" y="811"/>
                    <a:pt x="1799" y="894"/>
                    <a:pt x="2512" y="894"/>
                  </a:cubicBezTo>
                  <a:cubicBezTo>
                    <a:pt x="2964" y="894"/>
                    <a:pt x="3292" y="860"/>
                    <a:pt x="3325" y="857"/>
                  </a:cubicBezTo>
                  <a:cubicBezTo>
                    <a:pt x="3443" y="843"/>
                    <a:pt x="3531" y="739"/>
                    <a:pt x="3517" y="620"/>
                  </a:cubicBezTo>
                  <a:cubicBezTo>
                    <a:pt x="3504" y="511"/>
                    <a:pt x="3413" y="430"/>
                    <a:pt x="3306" y="430"/>
                  </a:cubicBezTo>
                  <a:cubicBezTo>
                    <a:pt x="3298" y="430"/>
                    <a:pt x="3289" y="431"/>
                    <a:pt x="3281" y="432"/>
                  </a:cubicBezTo>
                  <a:cubicBezTo>
                    <a:pt x="3273" y="432"/>
                    <a:pt x="2954" y="464"/>
                    <a:pt x="2513" y="464"/>
                  </a:cubicBezTo>
                  <a:cubicBezTo>
                    <a:pt x="1851" y="464"/>
                    <a:pt x="914" y="392"/>
                    <a:pt x="338" y="34"/>
                  </a:cubicBezTo>
                  <a:cubicBezTo>
                    <a:pt x="302" y="11"/>
                    <a:pt x="26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6;p33"/>
            <p:cNvSpPr/>
            <p:nvPr/>
          </p:nvSpPr>
          <p:spPr>
            <a:xfrm>
              <a:off x="4656275" y="2975025"/>
              <a:ext cx="120450" cy="143875"/>
            </a:xfrm>
            <a:custGeom>
              <a:avLst/>
              <a:gdLst/>
              <a:ahLst/>
              <a:cxnLst/>
              <a:rect l="l" t="t" r="r" b="b"/>
              <a:pathLst>
                <a:path w="4818" h="5755" extrusionOk="0">
                  <a:moveTo>
                    <a:pt x="4001" y="1"/>
                  </a:moveTo>
                  <a:lnTo>
                    <a:pt x="0" y="5111"/>
                  </a:lnTo>
                  <a:lnTo>
                    <a:pt x="873" y="5755"/>
                  </a:lnTo>
                  <a:lnTo>
                    <a:pt x="4818" y="661"/>
                  </a:lnTo>
                  <a:cubicBezTo>
                    <a:pt x="4818" y="661"/>
                    <a:pt x="4298" y="550"/>
                    <a:pt x="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7;p33"/>
            <p:cNvSpPr/>
            <p:nvPr/>
          </p:nvSpPr>
          <p:spPr>
            <a:xfrm>
              <a:off x="4573425" y="3076125"/>
              <a:ext cx="149275" cy="72450"/>
            </a:xfrm>
            <a:custGeom>
              <a:avLst/>
              <a:gdLst/>
              <a:ahLst/>
              <a:cxnLst/>
              <a:rect l="l" t="t" r="r" b="b"/>
              <a:pathLst>
                <a:path w="5971" h="2898" extrusionOk="0">
                  <a:moveTo>
                    <a:pt x="315" y="1"/>
                  </a:moveTo>
                  <a:cubicBezTo>
                    <a:pt x="202" y="1"/>
                    <a:pt x="145" y="13"/>
                    <a:pt x="135" y="15"/>
                  </a:cubicBezTo>
                  <a:cubicBezTo>
                    <a:pt x="50" y="35"/>
                    <a:pt x="0" y="116"/>
                    <a:pt x="17" y="200"/>
                  </a:cubicBezTo>
                  <a:cubicBezTo>
                    <a:pt x="27" y="245"/>
                    <a:pt x="54" y="278"/>
                    <a:pt x="91" y="301"/>
                  </a:cubicBezTo>
                  <a:cubicBezTo>
                    <a:pt x="116" y="314"/>
                    <a:pt x="142" y="323"/>
                    <a:pt x="170" y="323"/>
                  </a:cubicBezTo>
                  <a:cubicBezTo>
                    <a:pt x="180" y="323"/>
                    <a:pt x="191" y="321"/>
                    <a:pt x="203" y="318"/>
                  </a:cubicBezTo>
                  <a:cubicBezTo>
                    <a:pt x="204" y="318"/>
                    <a:pt x="237" y="313"/>
                    <a:pt x="305" y="313"/>
                  </a:cubicBezTo>
                  <a:cubicBezTo>
                    <a:pt x="694" y="313"/>
                    <a:pt x="2238" y="489"/>
                    <a:pt x="5704" y="2870"/>
                  </a:cubicBezTo>
                  <a:cubicBezTo>
                    <a:pt x="5732" y="2889"/>
                    <a:pt x="5764" y="2897"/>
                    <a:pt x="5794" y="2897"/>
                  </a:cubicBezTo>
                  <a:cubicBezTo>
                    <a:pt x="5843" y="2897"/>
                    <a:pt x="5891" y="2874"/>
                    <a:pt x="5920" y="2830"/>
                  </a:cubicBezTo>
                  <a:cubicBezTo>
                    <a:pt x="5971" y="2760"/>
                    <a:pt x="5954" y="2662"/>
                    <a:pt x="5883" y="2615"/>
                  </a:cubicBezTo>
                  <a:cubicBezTo>
                    <a:pt x="2423" y="238"/>
                    <a:pt x="818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8;p33"/>
            <p:cNvSpPr/>
            <p:nvPr/>
          </p:nvSpPr>
          <p:spPr>
            <a:xfrm>
              <a:off x="4573150" y="3075900"/>
              <a:ext cx="149400" cy="72850"/>
            </a:xfrm>
            <a:custGeom>
              <a:avLst/>
              <a:gdLst/>
              <a:ahLst/>
              <a:cxnLst/>
              <a:rect l="l" t="t" r="r" b="b"/>
              <a:pathLst>
                <a:path w="5976" h="2914" extrusionOk="0">
                  <a:moveTo>
                    <a:pt x="324" y="17"/>
                  </a:moveTo>
                  <a:cubicBezTo>
                    <a:pt x="824" y="17"/>
                    <a:pt x="2427" y="253"/>
                    <a:pt x="5887" y="2630"/>
                  </a:cubicBezTo>
                  <a:cubicBezTo>
                    <a:pt x="5921" y="2650"/>
                    <a:pt x="5941" y="2684"/>
                    <a:pt x="5951" y="2725"/>
                  </a:cubicBezTo>
                  <a:cubicBezTo>
                    <a:pt x="5958" y="2762"/>
                    <a:pt x="5948" y="2802"/>
                    <a:pt x="5927" y="2836"/>
                  </a:cubicBezTo>
                  <a:cubicBezTo>
                    <a:pt x="5899" y="2877"/>
                    <a:pt x="5853" y="2900"/>
                    <a:pt x="5806" y="2900"/>
                  </a:cubicBezTo>
                  <a:cubicBezTo>
                    <a:pt x="5776" y="2900"/>
                    <a:pt x="5746" y="2891"/>
                    <a:pt x="5719" y="2873"/>
                  </a:cubicBezTo>
                  <a:cubicBezTo>
                    <a:pt x="2263" y="500"/>
                    <a:pt x="712" y="314"/>
                    <a:pt x="318" y="314"/>
                  </a:cubicBezTo>
                  <a:cubicBezTo>
                    <a:pt x="247" y="314"/>
                    <a:pt x="214" y="321"/>
                    <a:pt x="210" y="321"/>
                  </a:cubicBezTo>
                  <a:cubicBezTo>
                    <a:pt x="202" y="323"/>
                    <a:pt x="193" y="323"/>
                    <a:pt x="184" y="323"/>
                  </a:cubicBezTo>
                  <a:cubicBezTo>
                    <a:pt x="158" y="323"/>
                    <a:pt x="130" y="317"/>
                    <a:pt x="105" y="304"/>
                  </a:cubicBezTo>
                  <a:cubicBezTo>
                    <a:pt x="69" y="280"/>
                    <a:pt x="44" y="247"/>
                    <a:pt x="35" y="206"/>
                  </a:cubicBezTo>
                  <a:cubicBezTo>
                    <a:pt x="18" y="125"/>
                    <a:pt x="69" y="52"/>
                    <a:pt x="146" y="31"/>
                  </a:cubicBezTo>
                  <a:cubicBezTo>
                    <a:pt x="157" y="29"/>
                    <a:pt x="213" y="17"/>
                    <a:pt x="324" y="17"/>
                  </a:cubicBezTo>
                  <a:close/>
                  <a:moveTo>
                    <a:pt x="321" y="0"/>
                  </a:moveTo>
                  <a:cubicBezTo>
                    <a:pt x="210" y="0"/>
                    <a:pt x="153" y="12"/>
                    <a:pt x="142" y="14"/>
                  </a:cubicBezTo>
                  <a:cubicBezTo>
                    <a:pt x="55" y="38"/>
                    <a:pt x="1" y="122"/>
                    <a:pt x="21" y="209"/>
                  </a:cubicBezTo>
                  <a:cubicBezTo>
                    <a:pt x="32" y="254"/>
                    <a:pt x="58" y="294"/>
                    <a:pt x="99" y="318"/>
                  </a:cubicBezTo>
                  <a:cubicBezTo>
                    <a:pt x="124" y="333"/>
                    <a:pt x="155" y="340"/>
                    <a:pt x="185" y="340"/>
                  </a:cubicBezTo>
                  <a:cubicBezTo>
                    <a:pt x="195" y="340"/>
                    <a:pt x="204" y="340"/>
                    <a:pt x="214" y="338"/>
                  </a:cubicBezTo>
                  <a:cubicBezTo>
                    <a:pt x="216" y="337"/>
                    <a:pt x="250" y="332"/>
                    <a:pt x="320" y="332"/>
                  </a:cubicBezTo>
                  <a:cubicBezTo>
                    <a:pt x="717" y="332"/>
                    <a:pt x="2264" y="517"/>
                    <a:pt x="5712" y="2887"/>
                  </a:cubicBezTo>
                  <a:cubicBezTo>
                    <a:pt x="5739" y="2907"/>
                    <a:pt x="5773" y="2913"/>
                    <a:pt x="5803" y="2913"/>
                  </a:cubicBezTo>
                  <a:cubicBezTo>
                    <a:pt x="5857" y="2913"/>
                    <a:pt x="5907" y="2890"/>
                    <a:pt x="5938" y="2843"/>
                  </a:cubicBezTo>
                  <a:cubicBezTo>
                    <a:pt x="5965" y="2809"/>
                    <a:pt x="5975" y="2765"/>
                    <a:pt x="5965" y="2722"/>
                  </a:cubicBezTo>
                  <a:cubicBezTo>
                    <a:pt x="5958" y="2677"/>
                    <a:pt x="5935" y="2641"/>
                    <a:pt x="5898" y="2616"/>
                  </a:cubicBezTo>
                  <a:cubicBezTo>
                    <a:pt x="2432" y="236"/>
                    <a:pt x="823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9;p33"/>
            <p:cNvSpPr/>
            <p:nvPr/>
          </p:nvSpPr>
          <p:spPr>
            <a:xfrm>
              <a:off x="4573250" y="3075975"/>
              <a:ext cx="149200" cy="72775"/>
            </a:xfrm>
            <a:custGeom>
              <a:avLst/>
              <a:gdLst/>
              <a:ahLst/>
              <a:cxnLst/>
              <a:rect l="l" t="t" r="r" b="b"/>
              <a:pathLst>
                <a:path w="5968" h="2911" extrusionOk="0">
                  <a:moveTo>
                    <a:pt x="319" y="11"/>
                  </a:moveTo>
                  <a:cubicBezTo>
                    <a:pt x="819" y="11"/>
                    <a:pt x="2422" y="245"/>
                    <a:pt x="5886" y="2624"/>
                  </a:cubicBezTo>
                  <a:cubicBezTo>
                    <a:pt x="5920" y="2647"/>
                    <a:pt x="5940" y="2681"/>
                    <a:pt x="5947" y="2722"/>
                  </a:cubicBezTo>
                  <a:cubicBezTo>
                    <a:pt x="5954" y="2759"/>
                    <a:pt x="5947" y="2799"/>
                    <a:pt x="5923" y="2833"/>
                  </a:cubicBezTo>
                  <a:cubicBezTo>
                    <a:pt x="5894" y="2875"/>
                    <a:pt x="5847" y="2897"/>
                    <a:pt x="5799" y="2897"/>
                  </a:cubicBezTo>
                  <a:cubicBezTo>
                    <a:pt x="5770" y="2897"/>
                    <a:pt x="5741" y="2889"/>
                    <a:pt x="5715" y="2873"/>
                  </a:cubicBezTo>
                  <a:cubicBezTo>
                    <a:pt x="2259" y="497"/>
                    <a:pt x="708" y="315"/>
                    <a:pt x="314" y="315"/>
                  </a:cubicBezTo>
                  <a:cubicBezTo>
                    <a:pt x="243" y="315"/>
                    <a:pt x="210" y="321"/>
                    <a:pt x="210" y="321"/>
                  </a:cubicBezTo>
                  <a:cubicBezTo>
                    <a:pt x="200" y="323"/>
                    <a:pt x="191" y="324"/>
                    <a:pt x="181" y="324"/>
                  </a:cubicBezTo>
                  <a:cubicBezTo>
                    <a:pt x="153" y="324"/>
                    <a:pt x="124" y="316"/>
                    <a:pt x="101" y="301"/>
                  </a:cubicBezTo>
                  <a:cubicBezTo>
                    <a:pt x="65" y="281"/>
                    <a:pt x="37" y="247"/>
                    <a:pt x="31" y="203"/>
                  </a:cubicBezTo>
                  <a:cubicBezTo>
                    <a:pt x="11" y="122"/>
                    <a:pt x="61" y="44"/>
                    <a:pt x="142" y="24"/>
                  </a:cubicBezTo>
                  <a:cubicBezTo>
                    <a:pt x="153" y="22"/>
                    <a:pt x="209" y="11"/>
                    <a:pt x="319" y="11"/>
                  </a:cubicBezTo>
                  <a:close/>
                  <a:moveTo>
                    <a:pt x="320" y="0"/>
                  </a:moveTo>
                  <a:cubicBezTo>
                    <a:pt x="207" y="0"/>
                    <a:pt x="149" y="12"/>
                    <a:pt x="138" y="15"/>
                  </a:cubicBezTo>
                  <a:cubicBezTo>
                    <a:pt x="54" y="35"/>
                    <a:pt x="0" y="119"/>
                    <a:pt x="20" y="206"/>
                  </a:cubicBezTo>
                  <a:cubicBezTo>
                    <a:pt x="28" y="251"/>
                    <a:pt x="57" y="287"/>
                    <a:pt x="95" y="311"/>
                  </a:cubicBezTo>
                  <a:cubicBezTo>
                    <a:pt x="120" y="327"/>
                    <a:pt x="151" y="334"/>
                    <a:pt x="181" y="334"/>
                  </a:cubicBezTo>
                  <a:cubicBezTo>
                    <a:pt x="191" y="334"/>
                    <a:pt x="200" y="333"/>
                    <a:pt x="210" y="332"/>
                  </a:cubicBezTo>
                  <a:cubicBezTo>
                    <a:pt x="212" y="331"/>
                    <a:pt x="246" y="325"/>
                    <a:pt x="317" y="325"/>
                  </a:cubicBezTo>
                  <a:cubicBezTo>
                    <a:pt x="716" y="325"/>
                    <a:pt x="2263" y="513"/>
                    <a:pt x="5708" y="2880"/>
                  </a:cubicBezTo>
                  <a:cubicBezTo>
                    <a:pt x="5738" y="2901"/>
                    <a:pt x="5769" y="2910"/>
                    <a:pt x="5799" y="2910"/>
                  </a:cubicBezTo>
                  <a:cubicBezTo>
                    <a:pt x="5853" y="2910"/>
                    <a:pt x="5903" y="2884"/>
                    <a:pt x="5934" y="2840"/>
                  </a:cubicBezTo>
                  <a:cubicBezTo>
                    <a:pt x="5957" y="2803"/>
                    <a:pt x="5967" y="2762"/>
                    <a:pt x="5957" y="2719"/>
                  </a:cubicBezTo>
                  <a:cubicBezTo>
                    <a:pt x="5951" y="2674"/>
                    <a:pt x="5927" y="2641"/>
                    <a:pt x="5890" y="2613"/>
                  </a:cubicBezTo>
                  <a:cubicBezTo>
                    <a:pt x="2433" y="237"/>
                    <a:pt x="824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80;p33"/>
            <p:cNvSpPr/>
            <p:nvPr/>
          </p:nvSpPr>
          <p:spPr>
            <a:xfrm>
              <a:off x="4573000" y="3075800"/>
              <a:ext cx="149625" cy="73100"/>
            </a:xfrm>
            <a:custGeom>
              <a:avLst/>
              <a:gdLst/>
              <a:ahLst/>
              <a:cxnLst/>
              <a:rect l="l" t="t" r="r" b="b"/>
              <a:pathLst>
                <a:path w="5985" h="2924" extrusionOk="0">
                  <a:moveTo>
                    <a:pt x="332" y="27"/>
                  </a:moveTo>
                  <a:cubicBezTo>
                    <a:pt x="836" y="27"/>
                    <a:pt x="2439" y="264"/>
                    <a:pt x="5890" y="2637"/>
                  </a:cubicBezTo>
                  <a:cubicBezTo>
                    <a:pt x="5924" y="2658"/>
                    <a:pt x="5944" y="2692"/>
                    <a:pt x="5950" y="2729"/>
                  </a:cubicBezTo>
                  <a:cubicBezTo>
                    <a:pt x="5957" y="2766"/>
                    <a:pt x="5950" y="2806"/>
                    <a:pt x="5927" y="2836"/>
                  </a:cubicBezTo>
                  <a:cubicBezTo>
                    <a:pt x="5900" y="2876"/>
                    <a:pt x="5855" y="2898"/>
                    <a:pt x="5809" y="2898"/>
                  </a:cubicBezTo>
                  <a:cubicBezTo>
                    <a:pt x="5781" y="2898"/>
                    <a:pt x="5753" y="2890"/>
                    <a:pt x="5728" y="2874"/>
                  </a:cubicBezTo>
                  <a:cubicBezTo>
                    <a:pt x="2272" y="496"/>
                    <a:pt x="718" y="314"/>
                    <a:pt x="324" y="314"/>
                  </a:cubicBezTo>
                  <a:cubicBezTo>
                    <a:pt x="250" y="314"/>
                    <a:pt x="216" y="318"/>
                    <a:pt x="216" y="318"/>
                  </a:cubicBezTo>
                  <a:cubicBezTo>
                    <a:pt x="206" y="321"/>
                    <a:pt x="195" y="323"/>
                    <a:pt x="184" y="323"/>
                  </a:cubicBezTo>
                  <a:cubicBezTo>
                    <a:pt x="160" y="323"/>
                    <a:pt x="136" y="316"/>
                    <a:pt x="115" y="301"/>
                  </a:cubicBezTo>
                  <a:cubicBezTo>
                    <a:pt x="81" y="281"/>
                    <a:pt x="55" y="251"/>
                    <a:pt x="47" y="210"/>
                  </a:cubicBezTo>
                  <a:cubicBezTo>
                    <a:pt x="30" y="132"/>
                    <a:pt x="78" y="59"/>
                    <a:pt x="152" y="42"/>
                  </a:cubicBezTo>
                  <a:cubicBezTo>
                    <a:pt x="163" y="39"/>
                    <a:pt x="220" y="27"/>
                    <a:pt x="332" y="27"/>
                  </a:cubicBezTo>
                  <a:close/>
                  <a:moveTo>
                    <a:pt x="330" y="1"/>
                  </a:moveTo>
                  <a:cubicBezTo>
                    <a:pt x="217" y="1"/>
                    <a:pt x="159" y="13"/>
                    <a:pt x="148" y="15"/>
                  </a:cubicBezTo>
                  <a:cubicBezTo>
                    <a:pt x="58" y="35"/>
                    <a:pt x="0" y="123"/>
                    <a:pt x="21" y="217"/>
                  </a:cubicBezTo>
                  <a:cubicBezTo>
                    <a:pt x="30" y="261"/>
                    <a:pt x="61" y="301"/>
                    <a:pt x="101" y="325"/>
                  </a:cubicBezTo>
                  <a:cubicBezTo>
                    <a:pt x="128" y="341"/>
                    <a:pt x="155" y="350"/>
                    <a:pt x="185" y="350"/>
                  </a:cubicBezTo>
                  <a:cubicBezTo>
                    <a:pt x="197" y="350"/>
                    <a:pt x="210" y="348"/>
                    <a:pt x="223" y="345"/>
                  </a:cubicBezTo>
                  <a:cubicBezTo>
                    <a:pt x="225" y="345"/>
                    <a:pt x="258" y="339"/>
                    <a:pt x="326" y="339"/>
                  </a:cubicBezTo>
                  <a:cubicBezTo>
                    <a:pt x="715" y="339"/>
                    <a:pt x="2257" y="522"/>
                    <a:pt x="5714" y="2894"/>
                  </a:cubicBezTo>
                  <a:cubicBezTo>
                    <a:pt x="5742" y="2914"/>
                    <a:pt x="5775" y="2924"/>
                    <a:pt x="5809" y="2924"/>
                  </a:cubicBezTo>
                  <a:cubicBezTo>
                    <a:pt x="5866" y="2924"/>
                    <a:pt x="5916" y="2897"/>
                    <a:pt x="5950" y="2850"/>
                  </a:cubicBezTo>
                  <a:cubicBezTo>
                    <a:pt x="5974" y="2813"/>
                    <a:pt x="5984" y="2769"/>
                    <a:pt x="5977" y="2726"/>
                  </a:cubicBezTo>
                  <a:cubicBezTo>
                    <a:pt x="5967" y="2678"/>
                    <a:pt x="5944" y="2641"/>
                    <a:pt x="5907" y="2614"/>
                  </a:cubicBezTo>
                  <a:cubicBezTo>
                    <a:pt x="2448" y="238"/>
                    <a:pt x="83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81;p33"/>
            <p:cNvSpPr/>
            <p:nvPr/>
          </p:nvSpPr>
          <p:spPr>
            <a:xfrm>
              <a:off x="4639750" y="2859275"/>
              <a:ext cx="237200" cy="270375"/>
            </a:xfrm>
            <a:custGeom>
              <a:avLst/>
              <a:gdLst/>
              <a:ahLst/>
              <a:cxnLst/>
              <a:rect l="l" t="t" r="r" b="b"/>
              <a:pathLst>
                <a:path w="9488" h="10815" extrusionOk="0">
                  <a:moveTo>
                    <a:pt x="7346" y="313"/>
                  </a:moveTo>
                  <a:cubicBezTo>
                    <a:pt x="7614" y="313"/>
                    <a:pt x="7887" y="382"/>
                    <a:pt x="8135" y="528"/>
                  </a:cubicBezTo>
                  <a:cubicBezTo>
                    <a:pt x="8880" y="965"/>
                    <a:pt x="9129" y="1926"/>
                    <a:pt x="8692" y="2668"/>
                  </a:cubicBezTo>
                  <a:cubicBezTo>
                    <a:pt x="8432" y="3109"/>
                    <a:pt x="7970" y="3397"/>
                    <a:pt x="7458" y="3437"/>
                  </a:cubicBezTo>
                  <a:cubicBezTo>
                    <a:pt x="7413" y="3440"/>
                    <a:pt x="7373" y="3461"/>
                    <a:pt x="7346" y="3494"/>
                  </a:cubicBezTo>
                  <a:lnTo>
                    <a:pt x="1919" y="10446"/>
                  </a:lnTo>
                  <a:lnTo>
                    <a:pt x="1390" y="10085"/>
                  </a:lnTo>
                  <a:lnTo>
                    <a:pt x="391" y="9448"/>
                  </a:lnTo>
                  <a:lnTo>
                    <a:pt x="1656" y="7833"/>
                  </a:lnTo>
                  <a:cubicBezTo>
                    <a:pt x="1848" y="8055"/>
                    <a:pt x="2037" y="8194"/>
                    <a:pt x="2178" y="8275"/>
                  </a:cubicBezTo>
                  <a:cubicBezTo>
                    <a:pt x="2320" y="8359"/>
                    <a:pt x="2414" y="8386"/>
                    <a:pt x="2421" y="8389"/>
                  </a:cubicBezTo>
                  <a:cubicBezTo>
                    <a:pt x="2436" y="8393"/>
                    <a:pt x="2451" y="8395"/>
                    <a:pt x="2466" y="8395"/>
                  </a:cubicBezTo>
                  <a:cubicBezTo>
                    <a:pt x="2533" y="8395"/>
                    <a:pt x="2594" y="8351"/>
                    <a:pt x="2613" y="8284"/>
                  </a:cubicBezTo>
                  <a:cubicBezTo>
                    <a:pt x="2640" y="8200"/>
                    <a:pt x="2593" y="8113"/>
                    <a:pt x="2512" y="8089"/>
                  </a:cubicBezTo>
                  <a:cubicBezTo>
                    <a:pt x="2509" y="8085"/>
                    <a:pt x="2188" y="7984"/>
                    <a:pt x="1851" y="7584"/>
                  </a:cubicBezTo>
                  <a:lnTo>
                    <a:pt x="2677" y="6528"/>
                  </a:lnTo>
                  <a:cubicBezTo>
                    <a:pt x="2899" y="6720"/>
                    <a:pt x="3277" y="7004"/>
                    <a:pt x="3368" y="7074"/>
                  </a:cubicBezTo>
                  <a:cubicBezTo>
                    <a:pt x="3375" y="7078"/>
                    <a:pt x="3378" y="7081"/>
                    <a:pt x="3385" y="7085"/>
                  </a:cubicBezTo>
                  <a:cubicBezTo>
                    <a:pt x="3410" y="7099"/>
                    <a:pt x="3437" y="7106"/>
                    <a:pt x="3464" y="7106"/>
                  </a:cubicBezTo>
                  <a:cubicBezTo>
                    <a:pt x="3511" y="7106"/>
                    <a:pt x="3557" y="7085"/>
                    <a:pt x="3587" y="7044"/>
                  </a:cubicBezTo>
                  <a:cubicBezTo>
                    <a:pt x="3641" y="6977"/>
                    <a:pt x="3628" y="6879"/>
                    <a:pt x="3557" y="6825"/>
                  </a:cubicBezTo>
                  <a:cubicBezTo>
                    <a:pt x="3352" y="6669"/>
                    <a:pt x="3038" y="6427"/>
                    <a:pt x="2869" y="6282"/>
                  </a:cubicBezTo>
                  <a:lnTo>
                    <a:pt x="3736" y="5180"/>
                  </a:lnTo>
                  <a:cubicBezTo>
                    <a:pt x="3861" y="5305"/>
                    <a:pt x="4029" y="5415"/>
                    <a:pt x="4164" y="5496"/>
                  </a:cubicBezTo>
                  <a:cubicBezTo>
                    <a:pt x="4272" y="5561"/>
                    <a:pt x="4359" y="5605"/>
                    <a:pt x="4383" y="5614"/>
                  </a:cubicBezTo>
                  <a:cubicBezTo>
                    <a:pt x="4405" y="5625"/>
                    <a:pt x="4427" y="5630"/>
                    <a:pt x="4450" y="5630"/>
                  </a:cubicBezTo>
                  <a:cubicBezTo>
                    <a:pt x="4508" y="5630"/>
                    <a:pt x="4565" y="5596"/>
                    <a:pt x="4592" y="5541"/>
                  </a:cubicBezTo>
                  <a:cubicBezTo>
                    <a:pt x="4629" y="5463"/>
                    <a:pt x="4592" y="5368"/>
                    <a:pt x="4518" y="5331"/>
                  </a:cubicBezTo>
                  <a:cubicBezTo>
                    <a:pt x="4346" y="5247"/>
                    <a:pt x="4063" y="5079"/>
                    <a:pt x="3928" y="4930"/>
                  </a:cubicBezTo>
                  <a:lnTo>
                    <a:pt x="5836" y="2499"/>
                  </a:lnTo>
                  <a:cubicBezTo>
                    <a:pt x="5866" y="2459"/>
                    <a:pt x="5876" y="2405"/>
                    <a:pt x="5860" y="2355"/>
                  </a:cubicBezTo>
                  <a:cubicBezTo>
                    <a:pt x="5722" y="1923"/>
                    <a:pt x="5768" y="1471"/>
                    <a:pt x="5994" y="1083"/>
                  </a:cubicBezTo>
                  <a:cubicBezTo>
                    <a:pt x="6284" y="589"/>
                    <a:pt x="6808" y="313"/>
                    <a:pt x="7346" y="313"/>
                  </a:cubicBezTo>
                  <a:close/>
                  <a:moveTo>
                    <a:pt x="7347" y="1"/>
                  </a:moveTo>
                  <a:cubicBezTo>
                    <a:pt x="6702" y="1"/>
                    <a:pt x="6073" y="331"/>
                    <a:pt x="5725" y="925"/>
                  </a:cubicBezTo>
                  <a:cubicBezTo>
                    <a:pt x="5472" y="1360"/>
                    <a:pt x="5404" y="1883"/>
                    <a:pt x="5539" y="2371"/>
                  </a:cubicBezTo>
                  <a:lnTo>
                    <a:pt x="2583" y="6144"/>
                  </a:lnTo>
                  <a:cubicBezTo>
                    <a:pt x="2566" y="6151"/>
                    <a:pt x="2552" y="6157"/>
                    <a:pt x="2539" y="6168"/>
                  </a:cubicBezTo>
                  <a:cubicBezTo>
                    <a:pt x="2512" y="6195"/>
                    <a:pt x="2495" y="6229"/>
                    <a:pt x="2488" y="6262"/>
                  </a:cubicBezTo>
                  <a:lnTo>
                    <a:pt x="1564" y="7442"/>
                  </a:lnTo>
                  <a:cubicBezTo>
                    <a:pt x="1561" y="7445"/>
                    <a:pt x="1555" y="7449"/>
                    <a:pt x="1551" y="7452"/>
                  </a:cubicBezTo>
                  <a:cubicBezTo>
                    <a:pt x="1524" y="7472"/>
                    <a:pt x="1504" y="7499"/>
                    <a:pt x="1494" y="7530"/>
                  </a:cubicBezTo>
                  <a:lnTo>
                    <a:pt x="38" y="9391"/>
                  </a:lnTo>
                  <a:cubicBezTo>
                    <a:pt x="10" y="9424"/>
                    <a:pt x="0" y="9468"/>
                    <a:pt x="7" y="9512"/>
                  </a:cubicBezTo>
                  <a:cubicBezTo>
                    <a:pt x="14" y="9556"/>
                    <a:pt x="41" y="9593"/>
                    <a:pt x="78" y="9616"/>
                  </a:cubicBezTo>
                  <a:lnTo>
                    <a:pt x="1217" y="10344"/>
                  </a:lnTo>
                  <a:lnTo>
                    <a:pt x="1865" y="10786"/>
                  </a:lnTo>
                  <a:cubicBezTo>
                    <a:pt x="1868" y="10789"/>
                    <a:pt x="1871" y="10793"/>
                    <a:pt x="1871" y="10793"/>
                  </a:cubicBezTo>
                  <a:cubicBezTo>
                    <a:pt x="1896" y="10808"/>
                    <a:pt x="1924" y="10815"/>
                    <a:pt x="1951" y="10815"/>
                  </a:cubicBezTo>
                  <a:cubicBezTo>
                    <a:pt x="1998" y="10815"/>
                    <a:pt x="2044" y="10794"/>
                    <a:pt x="2073" y="10755"/>
                  </a:cubicBezTo>
                  <a:lnTo>
                    <a:pt x="7552" y="3741"/>
                  </a:lnTo>
                  <a:cubicBezTo>
                    <a:pt x="8138" y="3676"/>
                    <a:pt x="8664" y="3339"/>
                    <a:pt x="8961" y="2826"/>
                  </a:cubicBezTo>
                  <a:cubicBezTo>
                    <a:pt x="9487" y="1933"/>
                    <a:pt x="9187" y="783"/>
                    <a:pt x="8294" y="257"/>
                  </a:cubicBezTo>
                  <a:cubicBezTo>
                    <a:pt x="7996" y="83"/>
                    <a:pt x="7669" y="1"/>
                    <a:pt x="7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82;p33"/>
            <p:cNvSpPr/>
            <p:nvPr/>
          </p:nvSpPr>
          <p:spPr>
            <a:xfrm>
              <a:off x="4639475" y="2859050"/>
              <a:ext cx="237200" cy="270825"/>
            </a:xfrm>
            <a:custGeom>
              <a:avLst/>
              <a:gdLst/>
              <a:ahLst/>
              <a:cxnLst/>
              <a:rect l="l" t="t" r="r" b="b"/>
              <a:pathLst>
                <a:path w="9488" h="10833" extrusionOk="0">
                  <a:moveTo>
                    <a:pt x="7359" y="330"/>
                  </a:moveTo>
                  <a:cubicBezTo>
                    <a:pt x="7632" y="330"/>
                    <a:pt x="7902" y="402"/>
                    <a:pt x="8143" y="543"/>
                  </a:cubicBezTo>
                  <a:cubicBezTo>
                    <a:pt x="8500" y="756"/>
                    <a:pt x="8756" y="1092"/>
                    <a:pt x="8861" y="1494"/>
                  </a:cubicBezTo>
                  <a:cubicBezTo>
                    <a:pt x="8966" y="1898"/>
                    <a:pt x="8908" y="2317"/>
                    <a:pt x="8695" y="2673"/>
                  </a:cubicBezTo>
                  <a:cubicBezTo>
                    <a:pt x="8440" y="3112"/>
                    <a:pt x="7981" y="3398"/>
                    <a:pt x="7469" y="3436"/>
                  </a:cubicBezTo>
                  <a:cubicBezTo>
                    <a:pt x="7421" y="3439"/>
                    <a:pt x="7377" y="3462"/>
                    <a:pt x="7351" y="3499"/>
                  </a:cubicBezTo>
                  <a:lnTo>
                    <a:pt x="1930" y="10445"/>
                  </a:lnTo>
                  <a:lnTo>
                    <a:pt x="1404" y="10087"/>
                  </a:lnTo>
                  <a:lnTo>
                    <a:pt x="413" y="9454"/>
                  </a:lnTo>
                  <a:lnTo>
                    <a:pt x="1667" y="7856"/>
                  </a:lnTo>
                  <a:cubicBezTo>
                    <a:pt x="1866" y="8081"/>
                    <a:pt x="2058" y="8216"/>
                    <a:pt x="2185" y="8290"/>
                  </a:cubicBezTo>
                  <a:cubicBezTo>
                    <a:pt x="2331" y="8378"/>
                    <a:pt x="2425" y="8405"/>
                    <a:pt x="2428" y="8405"/>
                  </a:cubicBezTo>
                  <a:cubicBezTo>
                    <a:pt x="2444" y="8410"/>
                    <a:pt x="2460" y="8412"/>
                    <a:pt x="2476" y="8412"/>
                  </a:cubicBezTo>
                  <a:cubicBezTo>
                    <a:pt x="2547" y="8412"/>
                    <a:pt x="2612" y="8366"/>
                    <a:pt x="2634" y="8293"/>
                  </a:cubicBezTo>
                  <a:cubicBezTo>
                    <a:pt x="2644" y="8253"/>
                    <a:pt x="2641" y="8209"/>
                    <a:pt x="2621" y="8169"/>
                  </a:cubicBezTo>
                  <a:cubicBezTo>
                    <a:pt x="2600" y="8132"/>
                    <a:pt x="2563" y="8102"/>
                    <a:pt x="2526" y="8091"/>
                  </a:cubicBezTo>
                  <a:lnTo>
                    <a:pt x="2523" y="8088"/>
                  </a:lnTo>
                  <a:cubicBezTo>
                    <a:pt x="2465" y="8071"/>
                    <a:pt x="2179" y="7953"/>
                    <a:pt x="1872" y="7593"/>
                  </a:cubicBezTo>
                  <a:lnTo>
                    <a:pt x="2688" y="6551"/>
                  </a:lnTo>
                  <a:cubicBezTo>
                    <a:pt x="2918" y="6743"/>
                    <a:pt x="3302" y="7033"/>
                    <a:pt x="3376" y="7090"/>
                  </a:cubicBezTo>
                  <a:cubicBezTo>
                    <a:pt x="3379" y="7094"/>
                    <a:pt x="3386" y="7097"/>
                    <a:pt x="3393" y="7100"/>
                  </a:cubicBezTo>
                  <a:cubicBezTo>
                    <a:pt x="3418" y="7116"/>
                    <a:pt x="3447" y="7123"/>
                    <a:pt x="3475" y="7123"/>
                  </a:cubicBezTo>
                  <a:cubicBezTo>
                    <a:pt x="3524" y="7123"/>
                    <a:pt x="3573" y="7100"/>
                    <a:pt x="3605" y="7060"/>
                  </a:cubicBezTo>
                  <a:cubicBezTo>
                    <a:pt x="3659" y="6986"/>
                    <a:pt x="3646" y="6881"/>
                    <a:pt x="3575" y="6827"/>
                  </a:cubicBezTo>
                  <a:cubicBezTo>
                    <a:pt x="3359" y="6666"/>
                    <a:pt x="3055" y="6429"/>
                    <a:pt x="2890" y="6291"/>
                  </a:cubicBezTo>
                  <a:lnTo>
                    <a:pt x="3747" y="5202"/>
                  </a:lnTo>
                  <a:cubicBezTo>
                    <a:pt x="3875" y="5327"/>
                    <a:pt x="4046" y="5441"/>
                    <a:pt x="4168" y="5513"/>
                  </a:cubicBezTo>
                  <a:cubicBezTo>
                    <a:pt x="4289" y="5583"/>
                    <a:pt x="4381" y="5627"/>
                    <a:pt x="4390" y="5631"/>
                  </a:cubicBezTo>
                  <a:cubicBezTo>
                    <a:pt x="4412" y="5642"/>
                    <a:pt x="4436" y="5647"/>
                    <a:pt x="4459" y="5647"/>
                  </a:cubicBezTo>
                  <a:cubicBezTo>
                    <a:pt x="4478" y="5647"/>
                    <a:pt x="4497" y="5643"/>
                    <a:pt x="4516" y="5637"/>
                  </a:cubicBezTo>
                  <a:cubicBezTo>
                    <a:pt x="4559" y="5623"/>
                    <a:pt x="4589" y="5593"/>
                    <a:pt x="4609" y="5553"/>
                  </a:cubicBezTo>
                  <a:cubicBezTo>
                    <a:pt x="4630" y="5516"/>
                    <a:pt x="4630" y="5472"/>
                    <a:pt x="4617" y="5428"/>
                  </a:cubicBezTo>
                  <a:cubicBezTo>
                    <a:pt x="4600" y="5388"/>
                    <a:pt x="4569" y="5354"/>
                    <a:pt x="4532" y="5334"/>
                  </a:cubicBezTo>
                  <a:cubicBezTo>
                    <a:pt x="4340" y="5239"/>
                    <a:pt x="4077" y="5077"/>
                    <a:pt x="3952" y="4939"/>
                  </a:cubicBezTo>
                  <a:lnTo>
                    <a:pt x="5854" y="2516"/>
                  </a:lnTo>
                  <a:cubicBezTo>
                    <a:pt x="5887" y="2471"/>
                    <a:pt x="5898" y="2414"/>
                    <a:pt x="5881" y="2364"/>
                  </a:cubicBezTo>
                  <a:cubicBezTo>
                    <a:pt x="5739" y="1929"/>
                    <a:pt x="5786" y="1480"/>
                    <a:pt x="6012" y="1100"/>
                  </a:cubicBezTo>
                  <a:cubicBezTo>
                    <a:pt x="6221" y="739"/>
                    <a:pt x="6559" y="486"/>
                    <a:pt x="6963" y="381"/>
                  </a:cubicBezTo>
                  <a:cubicBezTo>
                    <a:pt x="7094" y="347"/>
                    <a:pt x="7227" y="330"/>
                    <a:pt x="7359" y="330"/>
                  </a:cubicBezTo>
                  <a:close/>
                  <a:moveTo>
                    <a:pt x="7357" y="313"/>
                  </a:moveTo>
                  <a:cubicBezTo>
                    <a:pt x="7224" y="313"/>
                    <a:pt x="7091" y="330"/>
                    <a:pt x="6959" y="364"/>
                  </a:cubicBezTo>
                  <a:cubicBezTo>
                    <a:pt x="6551" y="473"/>
                    <a:pt x="6211" y="728"/>
                    <a:pt x="5999" y="1089"/>
                  </a:cubicBezTo>
                  <a:cubicBezTo>
                    <a:pt x="5770" y="1477"/>
                    <a:pt x="5722" y="1932"/>
                    <a:pt x="5864" y="2367"/>
                  </a:cubicBezTo>
                  <a:cubicBezTo>
                    <a:pt x="5881" y="2414"/>
                    <a:pt x="5871" y="2465"/>
                    <a:pt x="5840" y="2505"/>
                  </a:cubicBezTo>
                  <a:lnTo>
                    <a:pt x="3936" y="4936"/>
                  </a:lnTo>
                  <a:lnTo>
                    <a:pt x="3929" y="4939"/>
                  </a:lnTo>
                  <a:lnTo>
                    <a:pt x="3936" y="4946"/>
                  </a:lnTo>
                  <a:cubicBezTo>
                    <a:pt x="4060" y="5088"/>
                    <a:pt x="4330" y="5253"/>
                    <a:pt x="4525" y="5351"/>
                  </a:cubicBezTo>
                  <a:cubicBezTo>
                    <a:pt x="4559" y="5364"/>
                    <a:pt x="4586" y="5394"/>
                    <a:pt x="4600" y="5435"/>
                  </a:cubicBezTo>
                  <a:cubicBezTo>
                    <a:pt x="4613" y="5472"/>
                    <a:pt x="4613" y="5513"/>
                    <a:pt x="4597" y="5546"/>
                  </a:cubicBezTo>
                  <a:cubicBezTo>
                    <a:pt x="4580" y="5583"/>
                    <a:pt x="4549" y="5610"/>
                    <a:pt x="4512" y="5623"/>
                  </a:cubicBezTo>
                  <a:cubicBezTo>
                    <a:pt x="4496" y="5629"/>
                    <a:pt x="4480" y="5632"/>
                    <a:pt x="4464" y="5632"/>
                  </a:cubicBezTo>
                  <a:cubicBezTo>
                    <a:pt x="4442" y="5632"/>
                    <a:pt x="4419" y="5627"/>
                    <a:pt x="4398" y="5617"/>
                  </a:cubicBezTo>
                  <a:cubicBezTo>
                    <a:pt x="4387" y="5610"/>
                    <a:pt x="4296" y="5570"/>
                    <a:pt x="4178" y="5499"/>
                  </a:cubicBezTo>
                  <a:cubicBezTo>
                    <a:pt x="4054" y="5424"/>
                    <a:pt x="3878" y="5314"/>
                    <a:pt x="3750" y="5182"/>
                  </a:cubicBezTo>
                  <a:lnTo>
                    <a:pt x="3743" y="5178"/>
                  </a:lnTo>
                  <a:lnTo>
                    <a:pt x="2873" y="6288"/>
                  </a:lnTo>
                  <a:lnTo>
                    <a:pt x="2870" y="6294"/>
                  </a:lnTo>
                  <a:lnTo>
                    <a:pt x="2877" y="6298"/>
                  </a:lnTo>
                  <a:cubicBezTo>
                    <a:pt x="3039" y="6436"/>
                    <a:pt x="3346" y="6675"/>
                    <a:pt x="3565" y="6840"/>
                  </a:cubicBezTo>
                  <a:cubicBezTo>
                    <a:pt x="3629" y="6891"/>
                    <a:pt x="3642" y="6982"/>
                    <a:pt x="3592" y="7050"/>
                  </a:cubicBezTo>
                  <a:cubicBezTo>
                    <a:pt x="3564" y="7087"/>
                    <a:pt x="3519" y="7106"/>
                    <a:pt x="3474" y="7106"/>
                  </a:cubicBezTo>
                  <a:cubicBezTo>
                    <a:pt x="3448" y="7106"/>
                    <a:pt x="3422" y="7100"/>
                    <a:pt x="3399" y="7087"/>
                  </a:cubicBezTo>
                  <a:cubicBezTo>
                    <a:pt x="3393" y="7083"/>
                    <a:pt x="3389" y="7080"/>
                    <a:pt x="3386" y="7077"/>
                  </a:cubicBezTo>
                  <a:cubicBezTo>
                    <a:pt x="3308" y="7019"/>
                    <a:pt x="2921" y="6726"/>
                    <a:pt x="2691" y="6534"/>
                  </a:cubicBezTo>
                  <a:lnTo>
                    <a:pt x="2688" y="6527"/>
                  </a:lnTo>
                  <a:lnTo>
                    <a:pt x="1852" y="7593"/>
                  </a:lnTo>
                  <a:lnTo>
                    <a:pt x="1855" y="7596"/>
                  </a:lnTo>
                  <a:cubicBezTo>
                    <a:pt x="2165" y="7967"/>
                    <a:pt x="2462" y="8085"/>
                    <a:pt x="2516" y="8105"/>
                  </a:cubicBezTo>
                  <a:lnTo>
                    <a:pt x="2520" y="8105"/>
                  </a:lnTo>
                  <a:cubicBezTo>
                    <a:pt x="2557" y="8115"/>
                    <a:pt x="2587" y="8142"/>
                    <a:pt x="2607" y="8175"/>
                  </a:cubicBezTo>
                  <a:cubicBezTo>
                    <a:pt x="2624" y="8213"/>
                    <a:pt x="2630" y="8253"/>
                    <a:pt x="2617" y="8290"/>
                  </a:cubicBezTo>
                  <a:cubicBezTo>
                    <a:pt x="2598" y="8355"/>
                    <a:pt x="2538" y="8396"/>
                    <a:pt x="2474" y="8396"/>
                  </a:cubicBezTo>
                  <a:cubicBezTo>
                    <a:pt x="2461" y="8396"/>
                    <a:pt x="2448" y="8395"/>
                    <a:pt x="2435" y="8391"/>
                  </a:cubicBezTo>
                  <a:cubicBezTo>
                    <a:pt x="2432" y="8388"/>
                    <a:pt x="2338" y="8361"/>
                    <a:pt x="2193" y="8276"/>
                  </a:cubicBezTo>
                  <a:cubicBezTo>
                    <a:pt x="2068" y="8203"/>
                    <a:pt x="1872" y="8064"/>
                    <a:pt x="1670" y="7839"/>
                  </a:cubicBezTo>
                  <a:lnTo>
                    <a:pt x="1664" y="7831"/>
                  </a:lnTo>
                  <a:lnTo>
                    <a:pt x="396" y="9450"/>
                  </a:lnTo>
                  <a:lnTo>
                    <a:pt x="389" y="9457"/>
                  </a:lnTo>
                  <a:lnTo>
                    <a:pt x="1393" y="10101"/>
                  </a:lnTo>
                  <a:lnTo>
                    <a:pt x="1933" y="10465"/>
                  </a:lnTo>
                  <a:lnTo>
                    <a:pt x="7364" y="3510"/>
                  </a:lnTo>
                  <a:cubicBezTo>
                    <a:pt x="7388" y="3476"/>
                    <a:pt x="7428" y="3456"/>
                    <a:pt x="7469" y="3453"/>
                  </a:cubicBezTo>
                  <a:cubicBezTo>
                    <a:pt x="7984" y="3415"/>
                    <a:pt x="8449" y="3126"/>
                    <a:pt x="8709" y="2681"/>
                  </a:cubicBezTo>
                  <a:cubicBezTo>
                    <a:pt x="8921" y="2320"/>
                    <a:pt x="8982" y="1898"/>
                    <a:pt x="8874" y="1490"/>
                  </a:cubicBezTo>
                  <a:cubicBezTo>
                    <a:pt x="8770" y="1083"/>
                    <a:pt x="8510" y="742"/>
                    <a:pt x="8149" y="529"/>
                  </a:cubicBezTo>
                  <a:cubicBezTo>
                    <a:pt x="7906" y="386"/>
                    <a:pt x="7633" y="313"/>
                    <a:pt x="7357" y="313"/>
                  </a:cubicBezTo>
                  <a:close/>
                  <a:moveTo>
                    <a:pt x="7357" y="17"/>
                  </a:moveTo>
                  <a:cubicBezTo>
                    <a:pt x="7678" y="17"/>
                    <a:pt x="8004" y="101"/>
                    <a:pt x="8301" y="274"/>
                  </a:cubicBezTo>
                  <a:cubicBezTo>
                    <a:pt x="9188" y="796"/>
                    <a:pt x="9488" y="1942"/>
                    <a:pt x="8966" y="2832"/>
                  </a:cubicBezTo>
                  <a:cubicBezTo>
                    <a:pt x="8672" y="3338"/>
                    <a:pt x="8146" y="3678"/>
                    <a:pt x="7563" y="3742"/>
                  </a:cubicBezTo>
                  <a:lnTo>
                    <a:pt x="7559" y="3742"/>
                  </a:lnTo>
                  <a:lnTo>
                    <a:pt x="2081" y="10758"/>
                  </a:lnTo>
                  <a:cubicBezTo>
                    <a:pt x="2051" y="10796"/>
                    <a:pt x="2008" y="10816"/>
                    <a:pt x="1965" y="10816"/>
                  </a:cubicBezTo>
                  <a:cubicBezTo>
                    <a:pt x="1939" y="10816"/>
                    <a:pt x="1913" y="10809"/>
                    <a:pt x="1889" y="10795"/>
                  </a:cubicBezTo>
                  <a:cubicBezTo>
                    <a:pt x="1886" y="10795"/>
                    <a:pt x="1882" y="10792"/>
                    <a:pt x="1879" y="10789"/>
                  </a:cubicBezTo>
                  <a:lnTo>
                    <a:pt x="1231" y="10347"/>
                  </a:lnTo>
                  <a:lnTo>
                    <a:pt x="92" y="9619"/>
                  </a:lnTo>
                  <a:cubicBezTo>
                    <a:pt x="55" y="9599"/>
                    <a:pt x="32" y="9561"/>
                    <a:pt x="25" y="9521"/>
                  </a:cubicBezTo>
                  <a:cubicBezTo>
                    <a:pt x="18" y="9480"/>
                    <a:pt x="28" y="9437"/>
                    <a:pt x="55" y="9403"/>
                  </a:cubicBezTo>
                  <a:lnTo>
                    <a:pt x="1511" y="7542"/>
                  </a:lnTo>
                  <a:lnTo>
                    <a:pt x="1515" y="7542"/>
                  </a:lnTo>
                  <a:cubicBezTo>
                    <a:pt x="1525" y="7512"/>
                    <a:pt x="1542" y="7484"/>
                    <a:pt x="1566" y="7467"/>
                  </a:cubicBezTo>
                  <a:cubicBezTo>
                    <a:pt x="1572" y="7464"/>
                    <a:pt x="1575" y="7461"/>
                    <a:pt x="1579" y="7458"/>
                  </a:cubicBezTo>
                  <a:lnTo>
                    <a:pt x="2506" y="6274"/>
                  </a:lnTo>
                  <a:cubicBezTo>
                    <a:pt x="2513" y="6238"/>
                    <a:pt x="2529" y="6207"/>
                    <a:pt x="2557" y="6183"/>
                  </a:cubicBezTo>
                  <a:cubicBezTo>
                    <a:pt x="2567" y="6173"/>
                    <a:pt x="2580" y="6166"/>
                    <a:pt x="2597" y="6160"/>
                  </a:cubicBezTo>
                  <a:lnTo>
                    <a:pt x="5557" y="2380"/>
                  </a:lnTo>
                  <a:lnTo>
                    <a:pt x="5557" y="2377"/>
                  </a:lnTo>
                  <a:cubicBezTo>
                    <a:pt x="5426" y="1892"/>
                    <a:pt x="5490" y="1366"/>
                    <a:pt x="5742" y="941"/>
                  </a:cubicBezTo>
                  <a:cubicBezTo>
                    <a:pt x="6089" y="347"/>
                    <a:pt x="6716" y="17"/>
                    <a:pt x="7357" y="17"/>
                  </a:cubicBezTo>
                  <a:close/>
                  <a:moveTo>
                    <a:pt x="7356" y="1"/>
                  </a:moveTo>
                  <a:cubicBezTo>
                    <a:pt x="6710" y="1"/>
                    <a:pt x="6080" y="333"/>
                    <a:pt x="5729" y="931"/>
                  </a:cubicBezTo>
                  <a:cubicBezTo>
                    <a:pt x="5476" y="1363"/>
                    <a:pt x="5409" y="1889"/>
                    <a:pt x="5540" y="2377"/>
                  </a:cubicBezTo>
                  <a:lnTo>
                    <a:pt x="2587" y="6146"/>
                  </a:lnTo>
                  <a:cubicBezTo>
                    <a:pt x="2574" y="6153"/>
                    <a:pt x="2560" y="6160"/>
                    <a:pt x="2546" y="6173"/>
                  </a:cubicBezTo>
                  <a:cubicBezTo>
                    <a:pt x="2516" y="6197"/>
                    <a:pt x="2499" y="6230"/>
                    <a:pt x="2493" y="6267"/>
                  </a:cubicBezTo>
                  <a:lnTo>
                    <a:pt x="1569" y="7444"/>
                  </a:lnTo>
                  <a:cubicBezTo>
                    <a:pt x="1566" y="7447"/>
                    <a:pt x="1562" y="7451"/>
                    <a:pt x="1555" y="7454"/>
                  </a:cubicBezTo>
                  <a:cubicBezTo>
                    <a:pt x="1528" y="7475"/>
                    <a:pt x="1508" y="7501"/>
                    <a:pt x="1498" y="7535"/>
                  </a:cubicBezTo>
                  <a:lnTo>
                    <a:pt x="41" y="9393"/>
                  </a:lnTo>
                  <a:cubicBezTo>
                    <a:pt x="15" y="9429"/>
                    <a:pt x="1" y="9477"/>
                    <a:pt x="11" y="9524"/>
                  </a:cubicBezTo>
                  <a:cubicBezTo>
                    <a:pt x="18" y="9568"/>
                    <a:pt x="45" y="9608"/>
                    <a:pt x="82" y="9632"/>
                  </a:cubicBezTo>
                  <a:lnTo>
                    <a:pt x="1222" y="10360"/>
                  </a:lnTo>
                  <a:lnTo>
                    <a:pt x="1869" y="10802"/>
                  </a:lnTo>
                  <a:cubicBezTo>
                    <a:pt x="1872" y="10805"/>
                    <a:pt x="1876" y="10809"/>
                    <a:pt x="1879" y="10809"/>
                  </a:cubicBezTo>
                  <a:cubicBezTo>
                    <a:pt x="1906" y="10825"/>
                    <a:pt x="1933" y="10832"/>
                    <a:pt x="1963" y="10832"/>
                  </a:cubicBezTo>
                  <a:cubicBezTo>
                    <a:pt x="2011" y="10832"/>
                    <a:pt x="2061" y="10809"/>
                    <a:pt x="2092" y="10769"/>
                  </a:cubicBezTo>
                  <a:lnTo>
                    <a:pt x="7566" y="3759"/>
                  </a:lnTo>
                  <a:cubicBezTo>
                    <a:pt x="8153" y="3692"/>
                    <a:pt x="8683" y="3348"/>
                    <a:pt x="8979" y="2839"/>
                  </a:cubicBezTo>
                  <a:cubicBezTo>
                    <a:pt x="9235" y="2407"/>
                    <a:pt x="9306" y="1898"/>
                    <a:pt x="9178" y="1413"/>
                  </a:cubicBezTo>
                  <a:cubicBezTo>
                    <a:pt x="9050" y="924"/>
                    <a:pt x="8743" y="516"/>
                    <a:pt x="8308" y="260"/>
                  </a:cubicBezTo>
                  <a:cubicBezTo>
                    <a:pt x="8009" y="84"/>
                    <a:pt x="7680" y="1"/>
                    <a:pt x="7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83;p33"/>
            <p:cNvSpPr/>
            <p:nvPr/>
          </p:nvSpPr>
          <p:spPr>
            <a:xfrm>
              <a:off x="4639575" y="2859125"/>
              <a:ext cx="232475" cy="270675"/>
            </a:xfrm>
            <a:custGeom>
              <a:avLst/>
              <a:gdLst/>
              <a:ahLst/>
              <a:cxnLst/>
              <a:rect l="l" t="t" r="r" b="b"/>
              <a:pathLst>
                <a:path w="9299" h="10827" extrusionOk="0">
                  <a:moveTo>
                    <a:pt x="7355" y="324"/>
                  </a:moveTo>
                  <a:cubicBezTo>
                    <a:pt x="7628" y="324"/>
                    <a:pt x="7898" y="396"/>
                    <a:pt x="8139" y="537"/>
                  </a:cubicBezTo>
                  <a:cubicBezTo>
                    <a:pt x="8500" y="749"/>
                    <a:pt x="8752" y="1086"/>
                    <a:pt x="8857" y="1491"/>
                  </a:cubicBezTo>
                  <a:cubicBezTo>
                    <a:pt x="8965" y="1895"/>
                    <a:pt x="8904" y="2314"/>
                    <a:pt x="8695" y="2670"/>
                  </a:cubicBezTo>
                  <a:cubicBezTo>
                    <a:pt x="8436" y="3112"/>
                    <a:pt x="7977" y="3399"/>
                    <a:pt x="7465" y="3436"/>
                  </a:cubicBezTo>
                  <a:cubicBezTo>
                    <a:pt x="7417" y="3439"/>
                    <a:pt x="7377" y="3463"/>
                    <a:pt x="7350" y="3496"/>
                  </a:cubicBezTo>
                  <a:lnTo>
                    <a:pt x="1926" y="10445"/>
                  </a:lnTo>
                  <a:lnTo>
                    <a:pt x="1400" y="10084"/>
                  </a:lnTo>
                  <a:lnTo>
                    <a:pt x="405" y="9451"/>
                  </a:lnTo>
                  <a:lnTo>
                    <a:pt x="1663" y="7849"/>
                  </a:lnTo>
                  <a:cubicBezTo>
                    <a:pt x="1862" y="8075"/>
                    <a:pt x="2057" y="8210"/>
                    <a:pt x="2181" y="8287"/>
                  </a:cubicBezTo>
                  <a:cubicBezTo>
                    <a:pt x="2327" y="8371"/>
                    <a:pt x="2421" y="8399"/>
                    <a:pt x="2428" y="8399"/>
                  </a:cubicBezTo>
                  <a:cubicBezTo>
                    <a:pt x="2443" y="8404"/>
                    <a:pt x="2459" y="8406"/>
                    <a:pt x="2474" y="8406"/>
                  </a:cubicBezTo>
                  <a:cubicBezTo>
                    <a:pt x="2542" y="8406"/>
                    <a:pt x="2605" y="8359"/>
                    <a:pt x="2626" y="8290"/>
                  </a:cubicBezTo>
                  <a:cubicBezTo>
                    <a:pt x="2640" y="8250"/>
                    <a:pt x="2634" y="8206"/>
                    <a:pt x="2613" y="8169"/>
                  </a:cubicBezTo>
                  <a:cubicBezTo>
                    <a:pt x="2593" y="8129"/>
                    <a:pt x="2559" y="8102"/>
                    <a:pt x="2519" y="8088"/>
                  </a:cubicBezTo>
                  <a:lnTo>
                    <a:pt x="2516" y="8088"/>
                  </a:lnTo>
                  <a:cubicBezTo>
                    <a:pt x="2461" y="8068"/>
                    <a:pt x="2172" y="7954"/>
                    <a:pt x="1865" y="7590"/>
                  </a:cubicBezTo>
                  <a:lnTo>
                    <a:pt x="2684" y="6544"/>
                  </a:lnTo>
                  <a:cubicBezTo>
                    <a:pt x="2914" y="6736"/>
                    <a:pt x="3298" y="7027"/>
                    <a:pt x="3372" y="7084"/>
                  </a:cubicBezTo>
                  <a:cubicBezTo>
                    <a:pt x="3379" y="7091"/>
                    <a:pt x="3385" y="7094"/>
                    <a:pt x="3389" y="7094"/>
                  </a:cubicBezTo>
                  <a:cubicBezTo>
                    <a:pt x="3414" y="7110"/>
                    <a:pt x="3443" y="7117"/>
                    <a:pt x="3471" y="7117"/>
                  </a:cubicBezTo>
                  <a:cubicBezTo>
                    <a:pt x="3520" y="7117"/>
                    <a:pt x="3567" y="7094"/>
                    <a:pt x="3597" y="7053"/>
                  </a:cubicBezTo>
                  <a:cubicBezTo>
                    <a:pt x="3652" y="6983"/>
                    <a:pt x="3638" y="6882"/>
                    <a:pt x="3567" y="6828"/>
                  </a:cubicBezTo>
                  <a:cubicBezTo>
                    <a:pt x="3351" y="6663"/>
                    <a:pt x="3048" y="6426"/>
                    <a:pt x="2883" y="6288"/>
                  </a:cubicBezTo>
                  <a:lnTo>
                    <a:pt x="3743" y="5192"/>
                  </a:lnTo>
                  <a:cubicBezTo>
                    <a:pt x="3871" y="5320"/>
                    <a:pt x="4042" y="5435"/>
                    <a:pt x="4168" y="5506"/>
                  </a:cubicBezTo>
                  <a:cubicBezTo>
                    <a:pt x="4285" y="5577"/>
                    <a:pt x="4377" y="5620"/>
                    <a:pt x="4386" y="5624"/>
                  </a:cubicBezTo>
                  <a:cubicBezTo>
                    <a:pt x="4409" y="5635"/>
                    <a:pt x="4434" y="5642"/>
                    <a:pt x="4459" y="5642"/>
                  </a:cubicBezTo>
                  <a:cubicBezTo>
                    <a:pt x="4477" y="5642"/>
                    <a:pt x="4494" y="5638"/>
                    <a:pt x="4512" y="5631"/>
                  </a:cubicBezTo>
                  <a:cubicBezTo>
                    <a:pt x="4552" y="5617"/>
                    <a:pt x="4585" y="5587"/>
                    <a:pt x="4602" y="5550"/>
                  </a:cubicBezTo>
                  <a:cubicBezTo>
                    <a:pt x="4622" y="5513"/>
                    <a:pt x="4622" y="5469"/>
                    <a:pt x="4609" y="5425"/>
                  </a:cubicBezTo>
                  <a:cubicBezTo>
                    <a:pt x="4596" y="5385"/>
                    <a:pt x="4565" y="5351"/>
                    <a:pt x="4528" y="5334"/>
                  </a:cubicBezTo>
                  <a:cubicBezTo>
                    <a:pt x="4333" y="5239"/>
                    <a:pt x="4070" y="5074"/>
                    <a:pt x="3941" y="4936"/>
                  </a:cubicBezTo>
                  <a:lnTo>
                    <a:pt x="5847" y="2509"/>
                  </a:lnTo>
                  <a:cubicBezTo>
                    <a:pt x="5880" y="2468"/>
                    <a:pt x="5890" y="2411"/>
                    <a:pt x="5873" y="2361"/>
                  </a:cubicBezTo>
                  <a:cubicBezTo>
                    <a:pt x="5732" y="1926"/>
                    <a:pt x="5779" y="1477"/>
                    <a:pt x="6004" y="1093"/>
                  </a:cubicBezTo>
                  <a:cubicBezTo>
                    <a:pt x="6217" y="736"/>
                    <a:pt x="6555" y="479"/>
                    <a:pt x="6959" y="375"/>
                  </a:cubicBezTo>
                  <a:cubicBezTo>
                    <a:pt x="7090" y="341"/>
                    <a:pt x="7223" y="324"/>
                    <a:pt x="7355" y="324"/>
                  </a:cubicBezTo>
                  <a:close/>
                  <a:moveTo>
                    <a:pt x="7353" y="314"/>
                  </a:moveTo>
                  <a:cubicBezTo>
                    <a:pt x="7220" y="314"/>
                    <a:pt x="7086" y="331"/>
                    <a:pt x="6955" y="364"/>
                  </a:cubicBezTo>
                  <a:cubicBezTo>
                    <a:pt x="6547" y="470"/>
                    <a:pt x="6207" y="729"/>
                    <a:pt x="5998" y="1089"/>
                  </a:cubicBezTo>
                  <a:cubicBezTo>
                    <a:pt x="5769" y="1474"/>
                    <a:pt x="5721" y="1929"/>
                    <a:pt x="5863" y="2364"/>
                  </a:cubicBezTo>
                  <a:cubicBezTo>
                    <a:pt x="5877" y="2411"/>
                    <a:pt x="5870" y="2462"/>
                    <a:pt x="5836" y="2502"/>
                  </a:cubicBezTo>
                  <a:lnTo>
                    <a:pt x="3928" y="4936"/>
                  </a:lnTo>
                  <a:lnTo>
                    <a:pt x="3932" y="4940"/>
                  </a:lnTo>
                  <a:cubicBezTo>
                    <a:pt x="4059" y="5082"/>
                    <a:pt x="4326" y="5247"/>
                    <a:pt x="4525" y="5344"/>
                  </a:cubicBezTo>
                  <a:cubicBezTo>
                    <a:pt x="4559" y="5361"/>
                    <a:pt x="4585" y="5391"/>
                    <a:pt x="4599" y="5432"/>
                  </a:cubicBezTo>
                  <a:cubicBezTo>
                    <a:pt x="4613" y="5469"/>
                    <a:pt x="4613" y="5510"/>
                    <a:pt x="4593" y="5547"/>
                  </a:cubicBezTo>
                  <a:cubicBezTo>
                    <a:pt x="4576" y="5580"/>
                    <a:pt x="4545" y="5607"/>
                    <a:pt x="4508" y="5620"/>
                  </a:cubicBezTo>
                  <a:cubicBezTo>
                    <a:pt x="4490" y="5627"/>
                    <a:pt x="4472" y="5630"/>
                    <a:pt x="4454" y="5630"/>
                  </a:cubicBezTo>
                  <a:cubicBezTo>
                    <a:pt x="4434" y="5630"/>
                    <a:pt x="4413" y="5626"/>
                    <a:pt x="4394" y="5617"/>
                  </a:cubicBezTo>
                  <a:cubicBezTo>
                    <a:pt x="4383" y="5611"/>
                    <a:pt x="4292" y="5567"/>
                    <a:pt x="4171" y="5499"/>
                  </a:cubicBezTo>
                  <a:cubicBezTo>
                    <a:pt x="4050" y="5425"/>
                    <a:pt x="3874" y="5311"/>
                    <a:pt x="3746" y="5183"/>
                  </a:cubicBezTo>
                  <a:lnTo>
                    <a:pt x="3743" y="5179"/>
                  </a:lnTo>
                  <a:lnTo>
                    <a:pt x="2869" y="6291"/>
                  </a:lnTo>
                  <a:lnTo>
                    <a:pt x="2873" y="6295"/>
                  </a:lnTo>
                  <a:cubicBezTo>
                    <a:pt x="3035" y="6430"/>
                    <a:pt x="3345" y="6672"/>
                    <a:pt x="3561" y="6834"/>
                  </a:cubicBezTo>
                  <a:cubicBezTo>
                    <a:pt x="3628" y="6885"/>
                    <a:pt x="3642" y="6979"/>
                    <a:pt x="3591" y="7047"/>
                  </a:cubicBezTo>
                  <a:cubicBezTo>
                    <a:pt x="3561" y="7086"/>
                    <a:pt x="3515" y="7107"/>
                    <a:pt x="3469" y="7107"/>
                  </a:cubicBezTo>
                  <a:cubicBezTo>
                    <a:pt x="3444" y="7107"/>
                    <a:pt x="3418" y="7101"/>
                    <a:pt x="3395" y="7087"/>
                  </a:cubicBezTo>
                  <a:cubicBezTo>
                    <a:pt x="3389" y="7084"/>
                    <a:pt x="3385" y="7080"/>
                    <a:pt x="3379" y="7077"/>
                  </a:cubicBezTo>
                  <a:cubicBezTo>
                    <a:pt x="3304" y="7019"/>
                    <a:pt x="2914" y="6723"/>
                    <a:pt x="2687" y="6531"/>
                  </a:cubicBezTo>
                  <a:lnTo>
                    <a:pt x="2684" y="6527"/>
                  </a:lnTo>
                  <a:lnTo>
                    <a:pt x="1855" y="7586"/>
                  </a:lnTo>
                  <a:lnTo>
                    <a:pt x="1851" y="7590"/>
                  </a:lnTo>
                  <a:lnTo>
                    <a:pt x="1855" y="7593"/>
                  </a:lnTo>
                  <a:cubicBezTo>
                    <a:pt x="2165" y="7960"/>
                    <a:pt x="2458" y="8078"/>
                    <a:pt x="2512" y="8099"/>
                  </a:cubicBezTo>
                  <a:lnTo>
                    <a:pt x="2516" y="8099"/>
                  </a:lnTo>
                  <a:cubicBezTo>
                    <a:pt x="2553" y="8112"/>
                    <a:pt x="2586" y="8136"/>
                    <a:pt x="2603" y="8172"/>
                  </a:cubicBezTo>
                  <a:cubicBezTo>
                    <a:pt x="2623" y="8210"/>
                    <a:pt x="2626" y="8250"/>
                    <a:pt x="2617" y="8287"/>
                  </a:cubicBezTo>
                  <a:cubicBezTo>
                    <a:pt x="2598" y="8353"/>
                    <a:pt x="2538" y="8395"/>
                    <a:pt x="2472" y="8395"/>
                  </a:cubicBezTo>
                  <a:cubicBezTo>
                    <a:pt x="2458" y="8395"/>
                    <a:pt x="2443" y="8393"/>
                    <a:pt x="2428" y="8388"/>
                  </a:cubicBezTo>
                  <a:cubicBezTo>
                    <a:pt x="2424" y="8388"/>
                    <a:pt x="2334" y="8362"/>
                    <a:pt x="2189" y="8278"/>
                  </a:cubicBezTo>
                  <a:cubicBezTo>
                    <a:pt x="2060" y="8203"/>
                    <a:pt x="1868" y="8065"/>
                    <a:pt x="1666" y="7836"/>
                  </a:cubicBezTo>
                  <a:lnTo>
                    <a:pt x="1660" y="7833"/>
                  </a:lnTo>
                  <a:lnTo>
                    <a:pt x="388" y="9454"/>
                  </a:lnTo>
                  <a:lnTo>
                    <a:pt x="1393" y="10094"/>
                  </a:lnTo>
                  <a:lnTo>
                    <a:pt x="1926" y="10458"/>
                  </a:lnTo>
                  <a:lnTo>
                    <a:pt x="7356" y="3504"/>
                  </a:lnTo>
                  <a:cubicBezTo>
                    <a:pt x="7384" y="3470"/>
                    <a:pt x="7424" y="3450"/>
                    <a:pt x="7465" y="3446"/>
                  </a:cubicBezTo>
                  <a:cubicBezTo>
                    <a:pt x="7980" y="3409"/>
                    <a:pt x="8445" y="3123"/>
                    <a:pt x="8705" y="2678"/>
                  </a:cubicBezTo>
                  <a:cubicBezTo>
                    <a:pt x="8917" y="2317"/>
                    <a:pt x="8975" y="1895"/>
                    <a:pt x="8870" y="1487"/>
                  </a:cubicBezTo>
                  <a:cubicBezTo>
                    <a:pt x="8763" y="1083"/>
                    <a:pt x="8506" y="742"/>
                    <a:pt x="8145" y="530"/>
                  </a:cubicBezTo>
                  <a:cubicBezTo>
                    <a:pt x="7902" y="387"/>
                    <a:pt x="7629" y="314"/>
                    <a:pt x="7353" y="314"/>
                  </a:cubicBezTo>
                  <a:close/>
                  <a:moveTo>
                    <a:pt x="7353" y="11"/>
                  </a:moveTo>
                  <a:cubicBezTo>
                    <a:pt x="7674" y="11"/>
                    <a:pt x="8000" y="95"/>
                    <a:pt x="8297" y="267"/>
                  </a:cubicBezTo>
                  <a:cubicBezTo>
                    <a:pt x="8729" y="520"/>
                    <a:pt x="9035" y="928"/>
                    <a:pt x="9160" y="1413"/>
                  </a:cubicBezTo>
                  <a:cubicBezTo>
                    <a:pt x="9289" y="1895"/>
                    <a:pt x="9217" y="2401"/>
                    <a:pt x="8965" y="2829"/>
                  </a:cubicBezTo>
                  <a:cubicBezTo>
                    <a:pt x="8668" y="3335"/>
                    <a:pt x="8142" y="3675"/>
                    <a:pt x="7559" y="3742"/>
                  </a:cubicBezTo>
                  <a:lnTo>
                    <a:pt x="7555" y="3742"/>
                  </a:lnTo>
                  <a:lnTo>
                    <a:pt x="2077" y="10758"/>
                  </a:lnTo>
                  <a:cubicBezTo>
                    <a:pt x="2047" y="10795"/>
                    <a:pt x="2003" y="10815"/>
                    <a:pt x="1958" y="10815"/>
                  </a:cubicBezTo>
                  <a:cubicBezTo>
                    <a:pt x="1932" y="10815"/>
                    <a:pt x="1906" y="10809"/>
                    <a:pt x="1882" y="10795"/>
                  </a:cubicBezTo>
                  <a:cubicBezTo>
                    <a:pt x="1878" y="10792"/>
                    <a:pt x="1875" y="10792"/>
                    <a:pt x="1875" y="10789"/>
                  </a:cubicBezTo>
                  <a:lnTo>
                    <a:pt x="1227" y="10347"/>
                  </a:lnTo>
                  <a:lnTo>
                    <a:pt x="88" y="9619"/>
                  </a:lnTo>
                  <a:cubicBezTo>
                    <a:pt x="51" y="9596"/>
                    <a:pt x="28" y="9558"/>
                    <a:pt x="17" y="9518"/>
                  </a:cubicBezTo>
                  <a:cubicBezTo>
                    <a:pt x="11" y="9477"/>
                    <a:pt x="24" y="9434"/>
                    <a:pt x="48" y="9400"/>
                  </a:cubicBezTo>
                  <a:lnTo>
                    <a:pt x="1507" y="7539"/>
                  </a:lnTo>
                  <a:lnTo>
                    <a:pt x="1507" y="7536"/>
                  </a:lnTo>
                  <a:cubicBezTo>
                    <a:pt x="1518" y="7505"/>
                    <a:pt x="1534" y="7481"/>
                    <a:pt x="1562" y="7461"/>
                  </a:cubicBezTo>
                  <a:cubicBezTo>
                    <a:pt x="1565" y="7458"/>
                    <a:pt x="1568" y="7455"/>
                    <a:pt x="1575" y="7451"/>
                  </a:cubicBezTo>
                  <a:lnTo>
                    <a:pt x="2499" y="6271"/>
                  </a:lnTo>
                  <a:lnTo>
                    <a:pt x="2502" y="6271"/>
                  </a:lnTo>
                  <a:lnTo>
                    <a:pt x="2502" y="6268"/>
                  </a:lnTo>
                  <a:cubicBezTo>
                    <a:pt x="2505" y="6235"/>
                    <a:pt x="2522" y="6204"/>
                    <a:pt x="2550" y="6180"/>
                  </a:cubicBezTo>
                  <a:cubicBezTo>
                    <a:pt x="2563" y="6170"/>
                    <a:pt x="2576" y="6160"/>
                    <a:pt x="2593" y="6154"/>
                  </a:cubicBezTo>
                  <a:lnTo>
                    <a:pt x="5550" y="2381"/>
                  </a:lnTo>
                  <a:lnTo>
                    <a:pt x="5553" y="2377"/>
                  </a:lnTo>
                  <a:lnTo>
                    <a:pt x="5550" y="2374"/>
                  </a:lnTo>
                  <a:cubicBezTo>
                    <a:pt x="5418" y="1889"/>
                    <a:pt x="5486" y="1363"/>
                    <a:pt x="5735" y="935"/>
                  </a:cubicBezTo>
                  <a:cubicBezTo>
                    <a:pt x="6082" y="341"/>
                    <a:pt x="6709" y="11"/>
                    <a:pt x="7353" y="11"/>
                  </a:cubicBezTo>
                  <a:close/>
                  <a:moveTo>
                    <a:pt x="7352" y="1"/>
                  </a:moveTo>
                  <a:cubicBezTo>
                    <a:pt x="6706" y="1"/>
                    <a:pt x="6076" y="334"/>
                    <a:pt x="5725" y="931"/>
                  </a:cubicBezTo>
                  <a:cubicBezTo>
                    <a:pt x="5475" y="1360"/>
                    <a:pt x="5408" y="1886"/>
                    <a:pt x="5539" y="2374"/>
                  </a:cubicBezTo>
                  <a:lnTo>
                    <a:pt x="2586" y="6143"/>
                  </a:lnTo>
                  <a:cubicBezTo>
                    <a:pt x="2570" y="6150"/>
                    <a:pt x="2556" y="6160"/>
                    <a:pt x="2542" y="6170"/>
                  </a:cubicBezTo>
                  <a:cubicBezTo>
                    <a:pt x="2516" y="6197"/>
                    <a:pt x="2495" y="6230"/>
                    <a:pt x="2492" y="6268"/>
                  </a:cubicBezTo>
                  <a:lnTo>
                    <a:pt x="1568" y="7444"/>
                  </a:lnTo>
                  <a:cubicBezTo>
                    <a:pt x="1565" y="7448"/>
                    <a:pt x="1558" y="7448"/>
                    <a:pt x="1554" y="7451"/>
                  </a:cubicBezTo>
                  <a:cubicBezTo>
                    <a:pt x="1528" y="7472"/>
                    <a:pt x="1507" y="7502"/>
                    <a:pt x="1498" y="7532"/>
                  </a:cubicBezTo>
                  <a:lnTo>
                    <a:pt x="41" y="9393"/>
                  </a:lnTo>
                  <a:cubicBezTo>
                    <a:pt x="11" y="9426"/>
                    <a:pt x="1" y="9474"/>
                    <a:pt x="7" y="9518"/>
                  </a:cubicBezTo>
                  <a:cubicBezTo>
                    <a:pt x="17" y="9565"/>
                    <a:pt x="41" y="9605"/>
                    <a:pt x="82" y="9629"/>
                  </a:cubicBezTo>
                  <a:lnTo>
                    <a:pt x="1221" y="10354"/>
                  </a:lnTo>
                  <a:lnTo>
                    <a:pt x="1868" y="10799"/>
                  </a:lnTo>
                  <a:cubicBezTo>
                    <a:pt x="1872" y="10799"/>
                    <a:pt x="1875" y="10802"/>
                    <a:pt x="1878" y="10802"/>
                  </a:cubicBezTo>
                  <a:cubicBezTo>
                    <a:pt x="1902" y="10819"/>
                    <a:pt x="1929" y="10826"/>
                    <a:pt x="1959" y="10826"/>
                  </a:cubicBezTo>
                  <a:cubicBezTo>
                    <a:pt x="2007" y="10826"/>
                    <a:pt x="2054" y="10806"/>
                    <a:pt x="2088" y="10766"/>
                  </a:cubicBezTo>
                  <a:lnTo>
                    <a:pt x="7562" y="3753"/>
                  </a:lnTo>
                  <a:cubicBezTo>
                    <a:pt x="8149" y="3686"/>
                    <a:pt x="8674" y="3342"/>
                    <a:pt x="8975" y="2836"/>
                  </a:cubicBezTo>
                  <a:cubicBezTo>
                    <a:pt x="9228" y="2404"/>
                    <a:pt x="9298" y="1895"/>
                    <a:pt x="9170" y="1410"/>
                  </a:cubicBezTo>
                  <a:cubicBezTo>
                    <a:pt x="9046" y="921"/>
                    <a:pt x="8735" y="513"/>
                    <a:pt x="8304" y="260"/>
                  </a:cubicBezTo>
                  <a:cubicBezTo>
                    <a:pt x="8005" y="85"/>
                    <a:pt x="7676" y="1"/>
                    <a:pt x="7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84;p33"/>
            <p:cNvSpPr/>
            <p:nvPr/>
          </p:nvSpPr>
          <p:spPr>
            <a:xfrm>
              <a:off x="4639400" y="2858950"/>
              <a:ext cx="232825" cy="271000"/>
            </a:xfrm>
            <a:custGeom>
              <a:avLst/>
              <a:gdLst/>
              <a:ahLst/>
              <a:cxnLst/>
              <a:rect l="l" t="t" r="r" b="b"/>
              <a:pathLst>
                <a:path w="9313" h="10840" extrusionOk="0">
                  <a:moveTo>
                    <a:pt x="7359" y="338"/>
                  </a:moveTo>
                  <a:cubicBezTo>
                    <a:pt x="7632" y="338"/>
                    <a:pt x="7901" y="410"/>
                    <a:pt x="8143" y="553"/>
                  </a:cubicBezTo>
                  <a:cubicBezTo>
                    <a:pt x="8499" y="763"/>
                    <a:pt x="8753" y="1096"/>
                    <a:pt x="8857" y="1498"/>
                  </a:cubicBezTo>
                  <a:cubicBezTo>
                    <a:pt x="8961" y="1902"/>
                    <a:pt x="8904" y="2317"/>
                    <a:pt x="8695" y="2674"/>
                  </a:cubicBezTo>
                  <a:cubicBezTo>
                    <a:pt x="8439" y="3113"/>
                    <a:pt x="7981" y="3396"/>
                    <a:pt x="7472" y="3436"/>
                  </a:cubicBezTo>
                  <a:cubicBezTo>
                    <a:pt x="7424" y="3440"/>
                    <a:pt x="7380" y="3463"/>
                    <a:pt x="7350" y="3500"/>
                  </a:cubicBezTo>
                  <a:lnTo>
                    <a:pt x="1930" y="10442"/>
                  </a:lnTo>
                  <a:lnTo>
                    <a:pt x="1410" y="10085"/>
                  </a:lnTo>
                  <a:lnTo>
                    <a:pt x="422" y="9458"/>
                  </a:lnTo>
                  <a:lnTo>
                    <a:pt x="1670" y="7869"/>
                  </a:lnTo>
                  <a:cubicBezTo>
                    <a:pt x="1869" y="8092"/>
                    <a:pt x="2061" y="8227"/>
                    <a:pt x="2185" y="8301"/>
                  </a:cubicBezTo>
                  <a:cubicBezTo>
                    <a:pt x="2330" y="8386"/>
                    <a:pt x="2428" y="8412"/>
                    <a:pt x="2431" y="8416"/>
                  </a:cubicBezTo>
                  <a:cubicBezTo>
                    <a:pt x="2446" y="8419"/>
                    <a:pt x="2461" y="8421"/>
                    <a:pt x="2475" y="8421"/>
                  </a:cubicBezTo>
                  <a:cubicBezTo>
                    <a:pt x="2549" y="8421"/>
                    <a:pt x="2618" y="8374"/>
                    <a:pt x="2641" y="8301"/>
                  </a:cubicBezTo>
                  <a:cubicBezTo>
                    <a:pt x="2654" y="8257"/>
                    <a:pt x="2650" y="8210"/>
                    <a:pt x="2627" y="8170"/>
                  </a:cubicBezTo>
                  <a:cubicBezTo>
                    <a:pt x="2607" y="8132"/>
                    <a:pt x="2570" y="8102"/>
                    <a:pt x="2529" y="8089"/>
                  </a:cubicBezTo>
                  <a:lnTo>
                    <a:pt x="2526" y="8089"/>
                  </a:lnTo>
                  <a:cubicBezTo>
                    <a:pt x="2472" y="8068"/>
                    <a:pt x="2185" y="7954"/>
                    <a:pt x="1882" y="7597"/>
                  </a:cubicBezTo>
                  <a:lnTo>
                    <a:pt x="2691" y="6561"/>
                  </a:lnTo>
                  <a:cubicBezTo>
                    <a:pt x="2924" y="6754"/>
                    <a:pt x="3301" y="7043"/>
                    <a:pt x="3375" y="7098"/>
                  </a:cubicBezTo>
                  <a:cubicBezTo>
                    <a:pt x="3382" y="7104"/>
                    <a:pt x="3386" y="7107"/>
                    <a:pt x="3392" y="7111"/>
                  </a:cubicBezTo>
                  <a:cubicBezTo>
                    <a:pt x="3419" y="7126"/>
                    <a:pt x="3448" y="7133"/>
                    <a:pt x="3476" y="7133"/>
                  </a:cubicBezTo>
                  <a:cubicBezTo>
                    <a:pt x="3528" y="7133"/>
                    <a:pt x="3579" y="7109"/>
                    <a:pt x="3612" y="7064"/>
                  </a:cubicBezTo>
                  <a:cubicBezTo>
                    <a:pt x="3669" y="6990"/>
                    <a:pt x="3655" y="6885"/>
                    <a:pt x="3581" y="6828"/>
                  </a:cubicBezTo>
                  <a:cubicBezTo>
                    <a:pt x="3369" y="6666"/>
                    <a:pt x="3065" y="6433"/>
                    <a:pt x="2904" y="6295"/>
                  </a:cubicBezTo>
                  <a:lnTo>
                    <a:pt x="3750" y="5213"/>
                  </a:lnTo>
                  <a:cubicBezTo>
                    <a:pt x="3878" y="5338"/>
                    <a:pt x="4049" y="5449"/>
                    <a:pt x="4171" y="5520"/>
                  </a:cubicBezTo>
                  <a:cubicBezTo>
                    <a:pt x="4289" y="5590"/>
                    <a:pt x="4380" y="5635"/>
                    <a:pt x="4390" y="5641"/>
                  </a:cubicBezTo>
                  <a:cubicBezTo>
                    <a:pt x="4413" y="5651"/>
                    <a:pt x="4439" y="5656"/>
                    <a:pt x="4465" y="5656"/>
                  </a:cubicBezTo>
                  <a:cubicBezTo>
                    <a:pt x="4484" y="5656"/>
                    <a:pt x="4503" y="5653"/>
                    <a:pt x="4522" y="5648"/>
                  </a:cubicBezTo>
                  <a:cubicBezTo>
                    <a:pt x="4562" y="5631"/>
                    <a:pt x="4600" y="5601"/>
                    <a:pt x="4616" y="5560"/>
                  </a:cubicBezTo>
                  <a:cubicBezTo>
                    <a:pt x="4636" y="5520"/>
                    <a:pt x="4640" y="5476"/>
                    <a:pt x="4623" y="5432"/>
                  </a:cubicBezTo>
                  <a:cubicBezTo>
                    <a:pt x="4609" y="5388"/>
                    <a:pt x="4575" y="5351"/>
                    <a:pt x="4539" y="5335"/>
                  </a:cubicBezTo>
                  <a:cubicBezTo>
                    <a:pt x="4346" y="5240"/>
                    <a:pt x="4087" y="5081"/>
                    <a:pt x="3962" y="4943"/>
                  </a:cubicBezTo>
                  <a:lnTo>
                    <a:pt x="5860" y="2523"/>
                  </a:lnTo>
                  <a:cubicBezTo>
                    <a:pt x="5894" y="2475"/>
                    <a:pt x="5904" y="2418"/>
                    <a:pt x="5887" y="2364"/>
                  </a:cubicBezTo>
                  <a:cubicBezTo>
                    <a:pt x="5748" y="1933"/>
                    <a:pt x="5796" y="1488"/>
                    <a:pt x="6019" y="1104"/>
                  </a:cubicBezTo>
                  <a:cubicBezTo>
                    <a:pt x="6227" y="749"/>
                    <a:pt x="6565" y="493"/>
                    <a:pt x="6966" y="388"/>
                  </a:cubicBezTo>
                  <a:cubicBezTo>
                    <a:pt x="7096" y="355"/>
                    <a:pt x="7228" y="338"/>
                    <a:pt x="7359" y="338"/>
                  </a:cubicBezTo>
                  <a:close/>
                  <a:moveTo>
                    <a:pt x="7359" y="313"/>
                  </a:moveTo>
                  <a:cubicBezTo>
                    <a:pt x="7226" y="313"/>
                    <a:pt x="7091" y="330"/>
                    <a:pt x="6959" y="365"/>
                  </a:cubicBezTo>
                  <a:cubicBezTo>
                    <a:pt x="6551" y="469"/>
                    <a:pt x="6210" y="729"/>
                    <a:pt x="5995" y="1090"/>
                  </a:cubicBezTo>
                  <a:cubicBezTo>
                    <a:pt x="5769" y="1481"/>
                    <a:pt x="5722" y="1936"/>
                    <a:pt x="5863" y="2374"/>
                  </a:cubicBezTo>
                  <a:cubicBezTo>
                    <a:pt x="5877" y="2418"/>
                    <a:pt x="5867" y="2469"/>
                    <a:pt x="5840" y="2506"/>
                  </a:cubicBezTo>
                  <a:lnTo>
                    <a:pt x="3932" y="4940"/>
                  </a:lnTo>
                  <a:lnTo>
                    <a:pt x="3925" y="4947"/>
                  </a:lnTo>
                  <a:lnTo>
                    <a:pt x="3935" y="4953"/>
                  </a:lnTo>
                  <a:cubicBezTo>
                    <a:pt x="4060" y="5095"/>
                    <a:pt x="4329" y="5260"/>
                    <a:pt x="4528" y="5358"/>
                  </a:cubicBezTo>
                  <a:cubicBezTo>
                    <a:pt x="4559" y="5375"/>
                    <a:pt x="4586" y="5402"/>
                    <a:pt x="4600" y="5439"/>
                  </a:cubicBezTo>
                  <a:cubicBezTo>
                    <a:pt x="4612" y="5476"/>
                    <a:pt x="4609" y="5517"/>
                    <a:pt x="4592" y="5550"/>
                  </a:cubicBezTo>
                  <a:cubicBezTo>
                    <a:pt x="4575" y="5584"/>
                    <a:pt x="4549" y="5607"/>
                    <a:pt x="4511" y="5621"/>
                  </a:cubicBezTo>
                  <a:cubicBezTo>
                    <a:pt x="4496" y="5627"/>
                    <a:pt x="4481" y="5629"/>
                    <a:pt x="4466" y="5629"/>
                  </a:cubicBezTo>
                  <a:cubicBezTo>
                    <a:pt x="4444" y="5629"/>
                    <a:pt x="4424" y="5624"/>
                    <a:pt x="4404" y="5614"/>
                  </a:cubicBezTo>
                  <a:cubicBezTo>
                    <a:pt x="4393" y="5610"/>
                    <a:pt x="4303" y="5567"/>
                    <a:pt x="4184" y="5500"/>
                  </a:cubicBezTo>
                  <a:cubicBezTo>
                    <a:pt x="4060" y="5425"/>
                    <a:pt x="3884" y="5311"/>
                    <a:pt x="3756" y="5182"/>
                  </a:cubicBezTo>
                  <a:lnTo>
                    <a:pt x="3746" y="5173"/>
                  </a:lnTo>
                  <a:lnTo>
                    <a:pt x="2866" y="6298"/>
                  </a:lnTo>
                  <a:lnTo>
                    <a:pt x="2876" y="6305"/>
                  </a:lnTo>
                  <a:cubicBezTo>
                    <a:pt x="3038" y="6444"/>
                    <a:pt x="3345" y="6682"/>
                    <a:pt x="3564" y="6848"/>
                  </a:cubicBezTo>
                  <a:cubicBezTo>
                    <a:pt x="3625" y="6895"/>
                    <a:pt x="3638" y="6986"/>
                    <a:pt x="3591" y="7051"/>
                  </a:cubicBezTo>
                  <a:cubicBezTo>
                    <a:pt x="3563" y="7087"/>
                    <a:pt x="3520" y="7107"/>
                    <a:pt x="3477" y="7107"/>
                  </a:cubicBezTo>
                  <a:cubicBezTo>
                    <a:pt x="3453" y="7107"/>
                    <a:pt x="3428" y="7100"/>
                    <a:pt x="3406" y="7087"/>
                  </a:cubicBezTo>
                  <a:cubicBezTo>
                    <a:pt x="3399" y="7084"/>
                    <a:pt x="3396" y="7081"/>
                    <a:pt x="3392" y="7077"/>
                  </a:cubicBezTo>
                  <a:cubicBezTo>
                    <a:pt x="3315" y="7020"/>
                    <a:pt x="2927" y="6723"/>
                    <a:pt x="2698" y="6531"/>
                  </a:cubicBezTo>
                  <a:lnTo>
                    <a:pt x="2688" y="6525"/>
                  </a:lnTo>
                  <a:lnTo>
                    <a:pt x="1849" y="7597"/>
                  </a:lnTo>
                  <a:lnTo>
                    <a:pt x="1855" y="7603"/>
                  </a:lnTo>
                  <a:cubicBezTo>
                    <a:pt x="2165" y="7974"/>
                    <a:pt x="2462" y="8092"/>
                    <a:pt x="2519" y="8112"/>
                  </a:cubicBezTo>
                  <a:lnTo>
                    <a:pt x="2519" y="8115"/>
                  </a:lnTo>
                  <a:cubicBezTo>
                    <a:pt x="2557" y="8126"/>
                    <a:pt x="2586" y="8149"/>
                    <a:pt x="2603" y="8183"/>
                  </a:cubicBezTo>
                  <a:cubicBezTo>
                    <a:pt x="2624" y="8217"/>
                    <a:pt x="2627" y="8257"/>
                    <a:pt x="2617" y="8294"/>
                  </a:cubicBezTo>
                  <a:cubicBezTo>
                    <a:pt x="2597" y="8355"/>
                    <a:pt x="2540" y="8395"/>
                    <a:pt x="2479" y="8395"/>
                  </a:cubicBezTo>
                  <a:cubicBezTo>
                    <a:pt x="2466" y="8395"/>
                    <a:pt x="2452" y="8393"/>
                    <a:pt x="2438" y="8389"/>
                  </a:cubicBezTo>
                  <a:cubicBezTo>
                    <a:pt x="2435" y="8389"/>
                    <a:pt x="2341" y="8361"/>
                    <a:pt x="2199" y="8277"/>
                  </a:cubicBezTo>
                  <a:cubicBezTo>
                    <a:pt x="2071" y="8204"/>
                    <a:pt x="1879" y="8065"/>
                    <a:pt x="1676" y="7840"/>
                  </a:cubicBezTo>
                  <a:lnTo>
                    <a:pt x="1667" y="7826"/>
                  </a:lnTo>
                  <a:lnTo>
                    <a:pt x="388" y="9458"/>
                  </a:lnTo>
                  <a:lnTo>
                    <a:pt x="385" y="9464"/>
                  </a:lnTo>
                  <a:lnTo>
                    <a:pt x="1396" y="10108"/>
                  </a:lnTo>
                  <a:lnTo>
                    <a:pt x="1936" y="10479"/>
                  </a:lnTo>
                  <a:lnTo>
                    <a:pt x="7371" y="3517"/>
                  </a:lnTo>
                  <a:cubicBezTo>
                    <a:pt x="7394" y="3483"/>
                    <a:pt x="7431" y="3466"/>
                    <a:pt x="7472" y="3463"/>
                  </a:cubicBezTo>
                  <a:cubicBezTo>
                    <a:pt x="7990" y="3423"/>
                    <a:pt x="8456" y="3133"/>
                    <a:pt x="8719" y="2688"/>
                  </a:cubicBezTo>
                  <a:cubicBezTo>
                    <a:pt x="8931" y="2327"/>
                    <a:pt x="8989" y="1902"/>
                    <a:pt x="8884" y="1494"/>
                  </a:cubicBezTo>
                  <a:cubicBezTo>
                    <a:pt x="8776" y="1083"/>
                    <a:pt x="8520" y="743"/>
                    <a:pt x="8156" y="530"/>
                  </a:cubicBezTo>
                  <a:cubicBezTo>
                    <a:pt x="7910" y="387"/>
                    <a:pt x="7636" y="313"/>
                    <a:pt x="7359" y="313"/>
                  </a:cubicBezTo>
                  <a:close/>
                  <a:moveTo>
                    <a:pt x="7360" y="28"/>
                  </a:moveTo>
                  <a:cubicBezTo>
                    <a:pt x="7690" y="28"/>
                    <a:pt x="8014" y="116"/>
                    <a:pt x="8301" y="281"/>
                  </a:cubicBezTo>
                  <a:cubicBezTo>
                    <a:pt x="8729" y="533"/>
                    <a:pt x="9036" y="938"/>
                    <a:pt x="9160" y="1420"/>
                  </a:cubicBezTo>
                  <a:cubicBezTo>
                    <a:pt x="9285" y="1902"/>
                    <a:pt x="9218" y="2405"/>
                    <a:pt x="8965" y="2833"/>
                  </a:cubicBezTo>
                  <a:cubicBezTo>
                    <a:pt x="8669" y="3335"/>
                    <a:pt x="8146" y="3676"/>
                    <a:pt x="7562" y="3740"/>
                  </a:cubicBezTo>
                  <a:lnTo>
                    <a:pt x="7559" y="3743"/>
                  </a:lnTo>
                  <a:lnTo>
                    <a:pt x="2078" y="10759"/>
                  </a:lnTo>
                  <a:cubicBezTo>
                    <a:pt x="2050" y="10795"/>
                    <a:pt x="2008" y="10814"/>
                    <a:pt x="1965" y="10814"/>
                  </a:cubicBezTo>
                  <a:cubicBezTo>
                    <a:pt x="1940" y="10814"/>
                    <a:pt x="1915" y="10808"/>
                    <a:pt x="1892" y="10796"/>
                  </a:cubicBezTo>
                  <a:cubicBezTo>
                    <a:pt x="1892" y="10793"/>
                    <a:pt x="1889" y="10793"/>
                    <a:pt x="1885" y="10789"/>
                  </a:cubicBezTo>
                  <a:lnTo>
                    <a:pt x="1238" y="10348"/>
                  </a:lnTo>
                  <a:lnTo>
                    <a:pt x="98" y="9620"/>
                  </a:lnTo>
                  <a:cubicBezTo>
                    <a:pt x="65" y="9599"/>
                    <a:pt x="41" y="9562"/>
                    <a:pt x="35" y="9525"/>
                  </a:cubicBezTo>
                  <a:cubicBezTo>
                    <a:pt x="28" y="9484"/>
                    <a:pt x="38" y="9444"/>
                    <a:pt x="61" y="9410"/>
                  </a:cubicBezTo>
                  <a:lnTo>
                    <a:pt x="1521" y="7549"/>
                  </a:lnTo>
                  <a:lnTo>
                    <a:pt x="1521" y="7546"/>
                  </a:lnTo>
                  <a:cubicBezTo>
                    <a:pt x="1531" y="7519"/>
                    <a:pt x="1548" y="7492"/>
                    <a:pt x="1572" y="7475"/>
                  </a:cubicBezTo>
                  <a:cubicBezTo>
                    <a:pt x="1575" y="7471"/>
                    <a:pt x="1582" y="7468"/>
                    <a:pt x="1586" y="7465"/>
                  </a:cubicBezTo>
                  <a:lnTo>
                    <a:pt x="1589" y="7465"/>
                  </a:lnTo>
                  <a:lnTo>
                    <a:pt x="2512" y="6282"/>
                  </a:lnTo>
                  <a:lnTo>
                    <a:pt x="2516" y="6278"/>
                  </a:lnTo>
                  <a:cubicBezTo>
                    <a:pt x="2519" y="6245"/>
                    <a:pt x="2536" y="6214"/>
                    <a:pt x="2563" y="6191"/>
                  </a:cubicBezTo>
                  <a:cubicBezTo>
                    <a:pt x="2573" y="6181"/>
                    <a:pt x="2586" y="6174"/>
                    <a:pt x="2603" y="6167"/>
                  </a:cubicBezTo>
                  <a:lnTo>
                    <a:pt x="5563" y="2391"/>
                  </a:lnTo>
                  <a:lnTo>
                    <a:pt x="5566" y="2388"/>
                  </a:lnTo>
                  <a:lnTo>
                    <a:pt x="5566" y="2381"/>
                  </a:lnTo>
                  <a:cubicBezTo>
                    <a:pt x="5432" y="1896"/>
                    <a:pt x="5499" y="1373"/>
                    <a:pt x="5748" y="945"/>
                  </a:cubicBezTo>
                  <a:cubicBezTo>
                    <a:pt x="6083" y="379"/>
                    <a:pt x="6699" y="28"/>
                    <a:pt x="7360" y="28"/>
                  </a:cubicBezTo>
                  <a:close/>
                  <a:moveTo>
                    <a:pt x="7359" y="0"/>
                  </a:moveTo>
                  <a:cubicBezTo>
                    <a:pt x="6710" y="0"/>
                    <a:pt x="6078" y="334"/>
                    <a:pt x="5725" y="931"/>
                  </a:cubicBezTo>
                  <a:cubicBezTo>
                    <a:pt x="5476" y="1363"/>
                    <a:pt x="5405" y="1893"/>
                    <a:pt x="5540" y="2381"/>
                  </a:cubicBezTo>
                  <a:lnTo>
                    <a:pt x="2586" y="6144"/>
                  </a:lnTo>
                  <a:cubicBezTo>
                    <a:pt x="2573" y="6150"/>
                    <a:pt x="2560" y="6161"/>
                    <a:pt x="2546" y="6174"/>
                  </a:cubicBezTo>
                  <a:cubicBezTo>
                    <a:pt x="2516" y="6197"/>
                    <a:pt x="2496" y="6231"/>
                    <a:pt x="2489" y="6271"/>
                  </a:cubicBezTo>
                  <a:lnTo>
                    <a:pt x="1569" y="7445"/>
                  </a:lnTo>
                  <a:cubicBezTo>
                    <a:pt x="1565" y="7448"/>
                    <a:pt x="1561" y="7451"/>
                    <a:pt x="1558" y="7451"/>
                  </a:cubicBezTo>
                  <a:cubicBezTo>
                    <a:pt x="1528" y="7475"/>
                    <a:pt x="1508" y="7502"/>
                    <a:pt x="1497" y="7536"/>
                  </a:cubicBezTo>
                  <a:lnTo>
                    <a:pt x="41" y="9393"/>
                  </a:lnTo>
                  <a:cubicBezTo>
                    <a:pt x="11" y="9430"/>
                    <a:pt x="1" y="9481"/>
                    <a:pt x="8" y="9528"/>
                  </a:cubicBezTo>
                  <a:cubicBezTo>
                    <a:pt x="14" y="9575"/>
                    <a:pt x="44" y="9615"/>
                    <a:pt x="85" y="9643"/>
                  </a:cubicBezTo>
                  <a:lnTo>
                    <a:pt x="1222" y="10368"/>
                  </a:lnTo>
                  <a:lnTo>
                    <a:pt x="1872" y="10813"/>
                  </a:lnTo>
                  <a:cubicBezTo>
                    <a:pt x="1875" y="10813"/>
                    <a:pt x="1875" y="10816"/>
                    <a:pt x="1879" y="10819"/>
                  </a:cubicBezTo>
                  <a:cubicBezTo>
                    <a:pt x="1905" y="10833"/>
                    <a:pt x="1936" y="10840"/>
                    <a:pt x="1966" y="10840"/>
                  </a:cubicBezTo>
                  <a:cubicBezTo>
                    <a:pt x="2017" y="10840"/>
                    <a:pt x="2067" y="10816"/>
                    <a:pt x="2101" y="10776"/>
                  </a:cubicBezTo>
                  <a:lnTo>
                    <a:pt x="7573" y="3766"/>
                  </a:lnTo>
                  <a:cubicBezTo>
                    <a:pt x="8160" y="3699"/>
                    <a:pt x="8689" y="3355"/>
                    <a:pt x="8989" y="2847"/>
                  </a:cubicBezTo>
                  <a:cubicBezTo>
                    <a:pt x="9241" y="2411"/>
                    <a:pt x="9313" y="1902"/>
                    <a:pt x="9187" y="1414"/>
                  </a:cubicBezTo>
                  <a:cubicBezTo>
                    <a:pt x="9059" y="925"/>
                    <a:pt x="8749" y="513"/>
                    <a:pt x="8314" y="261"/>
                  </a:cubicBezTo>
                  <a:cubicBezTo>
                    <a:pt x="8014" y="84"/>
                    <a:pt x="7684" y="0"/>
                    <a:pt x="7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85;p33"/>
            <p:cNvSpPr/>
            <p:nvPr/>
          </p:nvSpPr>
          <p:spPr>
            <a:xfrm>
              <a:off x="5113575" y="2959900"/>
              <a:ext cx="98125" cy="902125"/>
            </a:xfrm>
            <a:custGeom>
              <a:avLst/>
              <a:gdLst/>
              <a:ahLst/>
              <a:cxnLst/>
              <a:rect l="l" t="t" r="r" b="b"/>
              <a:pathLst>
                <a:path w="3925" h="36085" extrusionOk="0">
                  <a:moveTo>
                    <a:pt x="260" y="1"/>
                  </a:moveTo>
                  <a:cubicBezTo>
                    <a:pt x="253" y="1"/>
                    <a:pt x="245" y="1"/>
                    <a:pt x="237" y="2"/>
                  </a:cubicBezTo>
                  <a:cubicBezTo>
                    <a:pt x="105" y="2"/>
                    <a:pt x="1" y="96"/>
                    <a:pt x="1" y="207"/>
                  </a:cubicBezTo>
                  <a:cubicBezTo>
                    <a:pt x="253" y="14118"/>
                    <a:pt x="847" y="28071"/>
                    <a:pt x="3429" y="35936"/>
                  </a:cubicBezTo>
                  <a:cubicBezTo>
                    <a:pt x="3460" y="36024"/>
                    <a:pt x="3554" y="36085"/>
                    <a:pt x="3655" y="36085"/>
                  </a:cubicBezTo>
                  <a:cubicBezTo>
                    <a:pt x="3679" y="36085"/>
                    <a:pt x="3699" y="36081"/>
                    <a:pt x="3722" y="36078"/>
                  </a:cubicBezTo>
                  <a:cubicBezTo>
                    <a:pt x="3850" y="36048"/>
                    <a:pt x="3925" y="35933"/>
                    <a:pt x="3888" y="35825"/>
                  </a:cubicBezTo>
                  <a:cubicBezTo>
                    <a:pt x="1319" y="28007"/>
                    <a:pt x="729" y="14084"/>
                    <a:pt x="480" y="204"/>
                  </a:cubicBezTo>
                  <a:cubicBezTo>
                    <a:pt x="476" y="96"/>
                    <a:pt x="378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86;p33"/>
            <p:cNvSpPr/>
            <p:nvPr/>
          </p:nvSpPr>
          <p:spPr>
            <a:xfrm>
              <a:off x="5113425" y="2959675"/>
              <a:ext cx="97950" cy="902525"/>
            </a:xfrm>
            <a:custGeom>
              <a:avLst/>
              <a:gdLst/>
              <a:ahLst/>
              <a:cxnLst/>
              <a:rect l="l" t="t" r="r" b="b"/>
              <a:pathLst>
                <a:path w="3918" h="36101" extrusionOk="0">
                  <a:moveTo>
                    <a:pt x="266" y="17"/>
                  </a:moveTo>
                  <a:cubicBezTo>
                    <a:pt x="317" y="17"/>
                    <a:pt x="367" y="38"/>
                    <a:pt x="408" y="72"/>
                  </a:cubicBezTo>
                  <a:cubicBezTo>
                    <a:pt x="448" y="109"/>
                    <a:pt x="475" y="159"/>
                    <a:pt x="475" y="213"/>
                  </a:cubicBezTo>
                  <a:cubicBezTo>
                    <a:pt x="728" y="14093"/>
                    <a:pt x="1315" y="28016"/>
                    <a:pt x="3887" y="35837"/>
                  </a:cubicBezTo>
                  <a:cubicBezTo>
                    <a:pt x="3900" y="35881"/>
                    <a:pt x="3897" y="35932"/>
                    <a:pt x="3873" y="35973"/>
                  </a:cubicBezTo>
                  <a:cubicBezTo>
                    <a:pt x="3843" y="36026"/>
                    <a:pt x="3792" y="36063"/>
                    <a:pt x="3728" y="36077"/>
                  </a:cubicBezTo>
                  <a:cubicBezTo>
                    <a:pt x="3707" y="36082"/>
                    <a:pt x="3686" y="36084"/>
                    <a:pt x="3665" y="36084"/>
                  </a:cubicBezTo>
                  <a:cubicBezTo>
                    <a:pt x="3561" y="36084"/>
                    <a:pt x="3470" y="36026"/>
                    <a:pt x="3442" y="35942"/>
                  </a:cubicBezTo>
                  <a:cubicBezTo>
                    <a:pt x="859" y="28080"/>
                    <a:pt x="270" y="14127"/>
                    <a:pt x="16" y="216"/>
                  </a:cubicBezTo>
                  <a:cubicBezTo>
                    <a:pt x="13" y="170"/>
                    <a:pt x="33" y="125"/>
                    <a:pt x="67" y="89"/>
                  </a:cubicBezTo>
                  <a:cubicBezTo>
                    <a:pt x="111" y="44"/>
                    <a:pt x="175" y="17"/>
                    <a:pt x="243" y="17"/>
                  </a:cubicBezTo>
                  <a:close/>
                  <a:moveTo>
                    <a:pt x="255" y="0"/>
                  </a:moveTo>
                  <a:cubicBezTo>
                    <a:pt x="251" y="0"/>
                    <a:pt x="247" y="0"/>
                    <a:pt x="243" y="0"/>
                  </a:cubicBezTo>
                  <a:cubicBezTo>
                    <a:pt x="168" y="4"/>
                    <a:pt x="101" y="31"/>
                    <a:pt x="57" y="78"/>
                  </a:cubicBezTo>
                  <a:cubicBezTo>
                    <a:pt x="20" y="115"/>
                    <a:pt x="0" y="165"/>
                    <a:pt x="0" y="216"/>
                  </a:cubicBezTo>
                  <a:cubicBezTo>
                    <a:pt x="253" y="14127"/>
                    <a:pt x="842" y="28084"/>
                    <a:pt x="3428" y="35945"/>
                  </a:cubicBezTo>
                  <a:cubicBezTo>
                    <a:pt x="3455" y="36036"/>
                    <a:pt x="3553" y="36100"/>
                    <a:pt x="3661" y="36100"/>
                  </a:cubicBezTo>
                  <a:cubicBezTo>
                    <a:pt x="3685" y="36100"/>
                    <a:pt x="3708" y="36100"/>
                    <a:pt x="3732" y="36094"/>
                  </a:cubicBezTo>
                  <a:cubicBezTo>
                    <a:pt x="3799" y="36077"/>
                    <a:pt x="3856" y="36036"/>
                    <a:pt x="3887" y="35982"/>
                  </a:cubicBezTo>
                  <a:cubicBezTo>
                    <a:pt x="3914" y="35935"/>
                    <a:pt x="3917" y="35881"/>
                    <a:pt x="3900" y="35831"/>
                  </a:cubicBezTo>
                  <a:cubicBezTo>
                    <a:pt x="1331" y="28013"/>
                    <a:pt x="745" y="14093"/>
                    <a:pt x="492" y="210"/>
                  </a:cubicBezTo>
                  <a:cubicBezTo>
                    <a:pt x="489" y="156"/>
                    <a:pt x="461" y="102"/>
                    <a:pt x="418" y="61"/>
                  </a:cubicBezTo>
                  <a:cubicBezTo>
                    <a:pt x="371" y="20"/>
                    <a:pt x="31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87;p33"/>
            <p:cNvSpPr/>
            <p:nvPr/>
          </p:nvSpPr>
          <p:spPr>
            <a:xfrm>
              <a:off x="4539350" y="2045500"/>
              <a:ext cx="593700" cy="689175"/>
            </a:xfrm>
            <a:custGeom>
              <a:avLst/>
              <a:gdLst/>
              <a:ahLst/>
              <a:cxnLst/>
              <a:rect l="l" t="t" r="r" b="b"/>
              <a:pathLst>
                <a:path w="23748" h="27567" extrusionOk="0">
                  <a:moveTo>
                    <a:pt x="4837" y="1"/>
                  </a:moveTo>
                  <a:cubicBezTo>
                    <a:pt x="2665" y="1"/>
                    <a:pt x="958" y="430"/>
                    <a:pt x="89" y="1260"/>
                  </a:cubicBezTo>
                  <a:cubicBezTo>
                    <a:pt x="1" y="1345"/>
                    <a:pt x="8" y="1472"/>
                    <a:pt x="106" y="1550"/>
                  </a:cubicBezTo>
                  <a:cubicBezTo>
                    <a:pt x="151" y="1584"/>
                    <a:pt x="207" y="1601"/>
                    <a:pt x="263" y="1601"/>
                  </a:cubicBezTo>
                  <a:cubicBezTo>
                    <a:pt x="328" y="1601"/>
                    <a:pt x="394" y="1578"/>
                    <a:pt x="443" y="1533"/>
                  </a:cubicBezTo>
                  <a:cubicBezTo>
                    <a:pt x="1214" y="794"/>
                    <a:pt x="2809" y="413"/>
                    <a:pt x="4836" y="413"/>
                  </a:cubicBezTo>
                  <a:cubicBezTo>
                    <a:pt x="6211" y="413"/>
                    <a:pt x="7784" y="588"/>
                    <a:pt x="9434" y="946"/>
                  </a:cubicBezTo>
                  <a:cubicBezTo>
                    <a:pt x="14329" y="2015"/>
                    <a:pt x="20519" y="4979"/>
                    <a:pt x="21860" y="9817"/>
                  </a:cubicBezTo>
                  <a:cubicBezTo>
                    <a:pt x="22707" y="12874"/>
                    <a:pt x="23037" y="19044"/>
                    <a:pt x="23267" y="27367"/>
                  </a:cubicBezTo>
                  <a:cubicBezTo>
                    <a:pt x="23270" y="27479"/>
                    <a:pt x="23377" y="27566"/>
                    <a:pt x="23505" y="27566"/>
                  </a:cubicBezTo>
                  <a:lnTo>
                    <a:pt x="23513" y="27566"/>
                  </a:lnTo>
                  <a:cubicBezTo>
                    <a:pt x="23644" y="27563"/>
                    <a:pt x="23748" y="27468"/>
                    <a:pt x="23745" y="27357"/>
                  </a:cubicBezTo>
                  <a:cubicBezTo>
                    <a:pt x="23513" y="19010"/>
                    <a:pt x="23182" y="12817"/>
                    <a:pt x="22326" y="9722"/>
                  </a:cubicBezTo>
                  <a:cubicBezTo>
                    <a:pt x="20936" y="4712"/>
                    <a:pt x="14815" y="1702"/>
                    <a:pt x="9552" y="552"/>
                  </a:cubicBezTo>
                  <a:cubicBezTo>
                    <a:pt x="7853" y="182"/>
                    <a:pt x="6247" y="1"/>
                    <a:pt x="4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88;p33"/>
            <p:cNvSpPr/>
            <p:nvPr/>
          </p:nvSpPr>
          <p:spPr>
            <a:xfrm>
              <a:off x="4539700" y="2045325"/>
              <a:ext cx="593475" cy="689525"/>
            </a:xfrm>
            <a:custGeom>
              <a:avLst/>
              <a:gdLst/>
              <a:ahLst/>
              <a:cxnLst/>
              <a:rect l="l" t="t" r="r" b="b"/>
              <a:pathLst>
                <a:path w="23739" h="27581" extrusionOk="0">
                  <a:moveTo>
                    <a:pt x="4815" y="17"/>
                  </a:moveTo>
                  <a:cubicBezTo>
                    <a:pt x="6226" y="17"/>
                    <a:pt x="7834" y="198"/>
                    <a:pt x="9534" y="569"/>
                  </a:cubicBezTo>
                  <a:cubicBezTo>
                    <a:pt x="14797" y="1716"/>
                    <a:pt x="20916" y="4726"/>
                    <a:pt x="22302" y="9732"/>
                  </a:cubicBezTo>
                  <a:cubicBezTo>
                    <a:pt x="23158" y="12824"/>
                    <a:pt x="23488" y="19017"/>
                    <a:pt x="23721" y="27364"/>
                  </a:cubicBezTo>
                  <a:cubicBezTo>
                    <a:pt x="23724" y="27411"/>
                    <a:pt x="23704" y="27455"/>
                    <a:pt x="23670" y="27492"/>
                  </a:cubicBezTo>
                  <a:cubicBezTo>
                    <a:pt x="23626" y="27536"/>
                    <a:pt x="23566" y="27563"/>
                    <a:pt x="23499" y="27567"/>
                  </a:cubicBezTo>
                  <a:lnTo>
                    <a:pt x="23491" y="27567"/>
                  </a:lnTo>
                  <a:cubicBezTo>
                    <a:pt x="23367" y="27567"/>
                    <a:pt x="23266" y="27479"/>
                    <a:pt x="23262" y="27374"/>
                  </a:cubicBezTo>
                  <a:cubicBezTo>
                    <a:pt x="23030" y="19051"/>
                    <a:pt x="22702" y="12881"/>
                    <a:pt x="21853" y="9824"/>
                  </a:cubicBezTo>
                  <a:cubicBezTo>
                    <a:pt x="20511" y="4979"/>
                    <a:pt x="14318" y="2016"/>
                    <a:pt x="9420" y="947"/>
                  </a:cubicBezTo>
                  <a:cubicBezTo>
                    <a:pt x="7771" y="586"/>
                    <a:pt x="6197" y="411"/>
                    <a:pt x="4821" y="411"/>
                  </a:cubicBezTo>
                  <a:cubicBezTo>
                    <a:pt x="2792" y="411"/>
                    <a:pt x="1197" y="795"/>
                    <a:pt x="422" y="1534"/>
                  </a:cubicBezTo>
                  <a:cubicBezTo>
                    <a:pt x="376" y="1578"/>
                    <a:pt x="314" y="1600"/>
                    <a:pt x="251" y="1600"/>
                  </a:cubicBezTo>
                  <a:cubicBezTo>
                    <a:pt x="196" y="1600"/>
                    <a:pt x="141" y="1583"/>
                    <a:pt x="95" y="1551"/>
                  </a:cubicBezTo>
                  <a:cubicBezTo>
                    <a:pt x="51" y="1513"/>
                    <a:pt x="24" y="1466"/>
                    <a:pt x="21" y="1412"/>
                  </a:cubicBezTo>
                  <a:cubicBezTo>
                    <a:pt x="18" y="1361"/>
                    <a:pt x="38" y="1311"/>
                    <a:pt x="78" y="1274"/>
                  </a:cubicBezTo>
                  <a:cubicBezTo>
                    <a:pt x="946" y="445"/>
                    <a:pt x="2649" y="17"/>
                    <a:pt x="4815" y="17"/>
                  </a:cubicBezTo>
                  <a:close/>
                  <a:moveTo>
                    <a:pt x="4817" y="0"/>
                  </a:moveTo>
                  <a:cubicBezTo>
                    <a:pt x="2646" y="0"/>
                    <a:pt x="938" y="429"/>
                    <a:pt x="68" y="1260"/>
                  </a:cubicBezTo>
                  <a:cubicBezTo>
                    <a:pt x="24" y="1305"/>
                    <a:pt x="1" y="1358"/>
                    <a:pt x="4" y="1412"/>
                  </a:cubicBezTo>
                  <a:cubicBezTo>
                    <a:pt x="7" y="1470"/>
                    <a:pt x="38" y="1523"/>
                    <a:pt x="85" y="1560"/>
                  </a:cubicBezTo>
                  <a:cubicBezTo>
                    <a:pt x="134" y="1598"/>
                    <a:pt x="194" y="1617"/>
                    <a:pt x="253" y="1617"/>
                  </a:cubicBezTo>
                  <a:cubicBezTo>
                    <a:pt x="319" y="1617"/>
                    <a:pt x="384" y="1594"/>
                    <a:pt x="432" y="1547"/>
                  </a:cubicBezTo>
                  <a:cubicBezTo>
                    <a:pt x="1203" y="810"/>
                    <a:pt x="2796" y="428"/>
                    <a:pt x="4820" y="428"/>
                  </a:cubicBezTo>
                  <a:cubicBezTo>
                    <a:pt x="6195" y="428"/>
                    <a:pt x="7767" y="604"/>
                    <a:pt x="9417" y="964"/>
                  </a:cubicBezTo>
                  <a:cubicBezTo>
                    <a:pt x="14312" y="2029"/>
                    <a:pt x="20498" y="4993"/>
                    <a:pt x="21840" y="9827"/>
                  </a:cubicBezTo>
                  <a:cubicBezTo>
                    <a:pt x="22686" y="12885"/>
                    <a:pt x="23013" y="19054"/>
                    <a:pt x="23245" y="27374"/>
                  </a:cubicBezTo>
                  <a:cubicBezTo>
                    <a:pt x="23249" y="27489"/>
                    <a:pt x="23357" y="27580"/>
                    <a:pt x="23491" y="27580"/>
                  </a:cubicBezTo>
                  <a:lnTo>
                    <a:pt x="23499" y="27580"/>
                  </a:lnTo>
                  <a:cubicBezTo>
                    <a:pt x="23569" y="27580"/>
                    <a:pt x="23637" y="27550"/>
                    <a:pt x="23684" y="27503"/>
                  </a:cubicBezTo>
                  <a:cubicBezTo>
                    <a:pt x="23721" y="27465"/>
                    <a:pt x="23738" y="27415"/>
                    <a:pt x="23738" y="27364"/>
                  </a:cubicBezTo>
                  <a:cubicBezTo>
                    <a:pt x="23505" y="19014"/>
                    <a:pt x="23175" y="12821"/>
                    <a:pt x="22318" y="9729"/>
                  </a:cubicBezTo>
                  <a:cubicBezTo>
                    <a:pt x="20930" y="4713"/>
                    <a:pt x="14807" y="1699"/>
                    <a:pt x="9538" y="552"/>
                  </a:cubicBezTo>
                  <a:cubicBezTo>
                    <a:pt x="7837" y="182"/>
                    <a:pt x="6229" y="0"/>
                    <a:pt x="4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9;p33"/>
            <p:cNvSpPr/>
            <p:nvPr/>
          </p:nvSpPr>
          <p:spPr>
            <a:xfrm>
              <a:off x="4539275" y="2156275"/>
              <a:ext cx="554450" cy="573925"/>
            </a:xfrm>
            <a:custGeom>
              <a:avLst/>
              <a:gdLst/>
              <a:ahLst/>
              <a:cxnLst/>
              <a:rect l="l" t="t" r="r" b="b"/>
              <a:pathLst>
                <a:path w="22178" h="22957" extrusionOk="0">
                  <a:moveTo>
                    <a:pt x="269" y="0"/>
                  </a:moveTo>
                  <a:cubicBezTo>
                    <a:pt x="243" y="0"/>
                    <a:pt x="216" y="4"/>
                    <a:pt x="190" y="12"/>
                  </a:cubicBezTo>
                  <a:cubicBezTo>
                    <a:pt x="64" y="46"/>
                    <a:pt x="1" y="164"/>
                    <a:pt x="41" y="268"/>
                  </a:cubicBezTo>
                  <a:cubicBezTo>
                    <a:pt x="112" y="450"/>
                    <a:pt x="7320" y="18268"/>
                    <a:pt x="21823" y="22943"/>
                  </a:cubicBezTo>
                  <a:cubicBezTo>
                    <a:pt x="21850" y="22953"/>
                    <a:pt x="21880" y="22956"/>
                    <a:pt x="21907" y="22956"/>
                  </a:cubicBezTo>
                  <a:cubicBezTo>
                    <a:pt x="22005" y="22956"/>
                    <a:pt x="22096" y="22906"/>
                    <a:pt x="22130" y="22825"/>
                  </a:cubicBezTo>
                  <a:cubicBezTo>
                    <a:pt x="22177" y="22721"/>
                    <a:pt x="22113" y="22603"/>
                    <a:pt x="21991" y="22562"/>
                  </a:cubicBezTo>
                  <a:cubicBezTo>
                    <a:pt x="7698" y="17954"/>
                    <a:pt x="564" y="315"/>
                    <a:pt x="493" y="139"/>
                  </a:cubicBezTo>
                  <a:cubicBezTo>
                    <a:pt x="461" y="54"/>
                    <a:pt x="369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0;p33"/>
            <p:cNvSpPr/>
            <p:nvPr/>
          </p:nvSpPr>
          <p:spPr>
            <a:xfrm>
              <a:off x="4539625" y="2156025"/>
              <a:ext cx="553675" cy="574350"/>
            </a:xfrm>
            <a:custGeom>
              <a:avLst/>
              <a:gdLst/>
              <a:ahLst/>
              <a:cxnLst/>
              <a:rect l="l" t="t" r="r" b="b"/>
              <a:pathLst>
                <a:path w="22147" h="22974" extrusionOk="0">
                  <a:moveTo>
                    <a:pt x="253" y="18"/>
                  </a:moveTo>
                  <a:cubicBezTo>
                    <a:pt x="351" y="18"/>
                    <a:pt x="439" y="69"/>
                    <a:pt x="472" y="149"/>
                  </a:cubicBezTo>
                  <a:cubicBezTo>
                    <a:pt x="489" y="197"/>
                    <a:pt x="2289" y="4667"/>
                    <a:pt x="5890" y="9704"/>
                  </a:cubicBezTo>
                  <a:cubicBezTo>
                    <a:pt x="7963" y="12606"/>
                    <a:pt x="10218" y="15115"/>
                    <a:pt x="12592" y="17154"/>
                  </a:cubicBezTo>
                  <a:cubicBezTo>
                    <a:pt x="15555" y="19703"/>
                    <a:pt x="18711" y="21527"/>
                    <a:pt x="21974" y="22579"/>
                  </a:cubicBezTo>
                  <a:cubicBezTo>
                    <a:pt x="22035" y="22599"/>
                    <a:pt x="22086" y="22639"/>
                    <a:pt x="22109" y="22694"/>
                  </a:cubicBezTo>
                  <a:cubicBezTo>
                    <a:pt x="22129" y="22737"/>
                    <a:pt x="22129" y="22788"/>
                    <a:pt x="22109" y="22832"/>
                  </a:cubicBezTo>
                  <a:cubicBezTo>
                    <a:pt x="22075" y="22910"/>
                    <a:pt x="21988" y="22960"/>
                    <a:pt x="21893" y="22960"/>
                  </a:cubicBezTo>
                  <a:cubicBezTo>
                    <a:pt x="21866" y="22960"/>
                    <a:pt x="21840" y="22953"/>
                    <a:pt x="21812" y="22946"/>
                  </a:cubicBezTo>
                  <a:cubicBezTo>
                    <a:pt x="14315" y="20529"/>
                    <a:pt x="8809" y="14531"/>
                    <a:pt x="5512" y="9927"/>
                  </a:cubicBezTo>
                  <a:cubicBezTo>
                    <a:pt x="1861" y="4822"/>
                    <a:pt x="54" y="322"/>
                    <a:pt x="34" y="275"/>
                  </a:cubicBezTo>
                  <a:cubicBezTo>
                    <a:pt x="17" y="230"/>
                    <a:pt x="21" y="180"/>
                    <a:pt x="41" y="136"/>
                  </a:cubicBezTo>
                  <a:cubicBezTo>
                    <a:pt x="67" y="86"/>
                    <a:pt x="118" y="45"/>
                    <a:pt x="179" y="28"/>
                  </a:cubicBezTo>
                  <a:cubicBezTo>
                    <a:pt x="203" y="22"/>
                    <a:pt x="229" y="18"/>
                    <a:pt x="253" y="18"/>
                  </a:cubicBezTo>
                  <a:close/>
                  <a:moveTo>
                    <a:pt x="256" y="1"/>
                  </a:moveTo>
                  <a:cubicBezTo>
                    <a:pt x="230" y="1"/>
                    <a:pt x="203" y="4"/>
                    <a:pt x="176" y="12"/>
                  </a:cubicBezTo>
                  <a:cubicBezTo>
                    <a:pt x="108" y="32"/>
                    <a:pt x="54" y="76"/>
                    <a:pt x="27" y="129"/>
                  </a:cubicBezTo>
                  <a:cubicBezTo>
                    <a:pt x="4" y="180"/>
                    <a:pt x="0" y="234"/>
                    <a:pt x="21" y="281"/>
                  </a:cubicBezTo>
                  <a:cubicBezTo>
                    <a:pt x="38" y="328"/>
                    <a:pt x="1847" y="4833"/>
                    <a:pt x="5499" y="9933"/>
                  </a:cubicBezTo>
                  <a:cubicBezTo>
                    <a:pt x="7603" y="12869"/>
                    <a:pt x="9885" y="15405"/>
                    <a:pt x="12292" y="17468"/>
                  </a:cubicBezTo>
                  <a:cubicBezTo>
                    <a:pt x="15296" y="20047"/>
                    <a:pt x="18495" y="21894"/>
                    <a:pt x="21806" y="22960"/>
                  </a:cubicBezTo>
                  <a:cubicBezTo>
                    <a:pt x="21836" y="22970"/>
                    <a:pt x="21866" y="22974"/>
                    <a:pt x="21893" y="22974"/>
                  </a:cubicBezTo>
                  <a:cubicBezTo>
                    <a:pt x="21994" y="22974"/>
                    <a:pt x="22089" y="22919"/>
                    <a:pt x="22123" y="22838"/>
                  </a:cubicBezTo>
                  <a:cubicBezTo>
                    <a:pt x="22146" y="22788"/>
                    <a:pt x="22146" y="22734"/>
                    <a:pt x="22123" y="22687"/>
                  </a:cubicBezTo>
                  <a:cubicBezTo>
                    <a:pt x="22099" y="22630"/>
                    <a:pt x="22045" y="22586"/>
                    <a:pt x="21981" y="22566"/>
                  </a:cubicBezTo>
                  <a:cubicBezTo>
                    <a:pt x="14591" y="20182"/>
                    <a:pt x="9157" y="14248"/>
                    <a:pt x="5900" y="9694"/>
                  </a:cubicBezTo>
                  <a:cubicBezTo>
                    <a:pt x="2306" y="4660"/>
                    <a:pt x="506" y="190"/>
                    <a:pt x="486" y="146"/>
                  </a:cubicBezTo>
                  <a:cubicBezTo>
                    <a:pt x="451" y="56"/>
                    <a:pt x="358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1;p33"/>
            <p:cNvSpPr/>
            <p:nvPr/>
          </p:nvSpPr>
          <p:spPr>
            <a:xfrm>
              <a:off x="3911200" y="2975275"/>
              <a:ext cx="71000" cy="904700"/>
            </a:xfrm>
            <a:custGeom>
              <a:avLst/>
              <a:gdLst/>
              <a:ahLst/>
              <a:cxnLst/>
              <a:rect l="l" t="t" r="r" b="b"/>
              <a:pathLst>
                <a:path w="2840" h="36188" extrusionOk="0">
                  <a:moveTo>
                    <a:pt x="2334" y="0"/>
                  </a:moveTo>
                  <a:cubicBezTo>
                    <a:pt x="2332" y="0"/>
                    <a:pt x="2329" y="0"/>
                    <a:pt x="2327" y="0"/>
                  </a:cubicBezTo>
                  <a:cubicBezTo>
                    <a:pt x="2199" y="24"/>
                    <a:pt x="2092" y="98"/>
                    <a:pt x="2092" y="209"/>
                  </a:cubicBezTo>
                  <a:cubicBezTo>
                    <a:pt x="2364" y="14092"/>
                    <a:pt x="2304" y="28029"/>
                    <a:pt x="32" y="35938"/>
                  </a:cubicBezTo>
                  <a:cubicBezTo>
                    <a:pt x="1" y="36046"/>
                    <a:pt x="79" y="36158"/>
                    <a:pt x="206" y="36181"/>
                  </a:cubicBezTo>
                  <a:cubicBezTo>
                    <a:pt x="231" y="36184"/>
                    <a:pt x="251" y="36188"/>
                    <a:pt x="274" y="36188"/>
                  </a:cubicBezTo>
                  <a:cubicBezTo>
                    <a:pt x="375" y="36181"/>
                    <a:pt x="469" y="36120"/>
                    <a:pt x="497" y="36029"/>
                  </a:cubicBezTo>
                  <a:cubicBezTo>
                    <a:pt x="2779" y="28076"/>
                    <a:pt x="2840" y="14105"/>
                    <a:pt x="2567" y="196"/>
                  </a:cubicBezTo>
                  <a:cubicBezTo>
                    <a:pt x="2567" y="86"/>
                    <a:pt x="2463" y="0"/>
                    <a:pt x="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2;p33"/>
            <p:cNvSpPr/>
            <p:nvPr/>
          </p:nvSpPr>
          <p:spPr>
            <a:xfrm>
              <a:off x="3911475" y="2975025"/>
              <a:ext cx="70975" cy="905125"/>
            </a:xfrm>
            <a:custGeom>
              <a:avLst/>
              <a:gdLst/>
              <a:ahLst/>
              <a:cxnLst/>
              <a:rect l="l" t="t" r="r" b="b"/>
              <a:pathLst>
                <a:path w="2839" h="36205" extrusionOk="0">
                  <a:moveTo>
                    <a:pt x="2316" y="17"/>
                  </a:moveTo>
                  <a:cubicBezTo>
                    <a:pt x="2384" y="17"/>
                    <a:pt x="2448" y="37"/>
                    <a:pt x="2492" y="81"/>
                  </a:cubicBezTo>
                  <a:cubicBezTo>
                    <a:pt x="2529" y="115"/>
                    <a:pt x="2549" y="162"/>
                    <a:pt x="2549" y="206"/>
                  </a:cubicBezTo>
                  <a:cubicBezTo>
                    <a:pt x="2822" y="14115"/>
                    <a:pt x="2761" y="28083"/>
                    <a:pt x="475" y="36036"/>
                  </a:cubicBezTo>
                  <a:cubicBezTo>
                    <a:pt x="452" y="36123"/>
                    <a:pt x="355" y="36189"/>
                    <a:pt x="249" y="36189"/>
                  </a:cubicBezTo>
                  <a:cubicBezTo>
                    <a:pt x="233" y="36189"/>
                    <a:pt x="216" y="36187"/>
                    <a:pt x="199" y="36184"/>
                  </a:cubicBezTo>
                  <a:cubicBezTo>
                    <a:pt x="131" y="36171"/>
                    <a:pt x="78" y="36134"/>
                    <a:pt x="47" y="36083"/>
                  </a:cubicBezTo>
                  <a:cubicBezTo>
                    <a:pt x="24" y="36042"/>
                    <a:pt x="17" y="35995"/>
                    <a:pt x="30" y="35948"/>
                  </a:cubicBezTo>
                  <a:cubicBezTo>
                    <a:pt x="2303" y="28039"/>
                    <a:pt x="2364" y="14102"/>
                    <a:pt x="2090" y="219"/>
                  </a:cubicBezTo>
                  <a:cubicBezTo>
                    <a:pt x="2087" y="105"/>
                    <a:pt x="2205" y="41"/>
                    <a:pt x="2316" y="17"/>
                  </a:cubicBezTo>
                  <a:close/>
                  <a:moveTo>
                    <a:pt x="2313" y="1"/>
                  </a:moveTo>
                  <a:cubicBezTo>
                    <a:pt x="2195" y="24"/>
                    <a:pt x="2070" y="94"/>
                    <a:pt x="2073" y="219"/>
                  </a:cubicBezTo>
                  <a:cubicBezTo>
                    <a:pt x="2347" y="14102"/>
                    <a:pt x="2286" y="28036"/>
                    <a:pt x="13" y="35945"/>
                  </a:cubicBezTo>
                  <a:cubicBezTo>
                    <a:pt x="0" y="35995"/>
                    <a:pt x="7" y="36046"/>
                    <a:pt x="34" y="36093"/>
                  </a:cubicBezTo>
                  <a:cubicBezTo>
                    <a:pt x="68" y="36147"/>
                    <a:pt x="125" y="36184"/>
                    <a:pt x="195" y="36198"/>
                  </a:cubicBezTo>
                  <a:cubicBezTo>
                    <a:pt x="220" y="36204"/>
                    <a:pt x="240" y="36204"/>
                    <a:pt x="263" y="36204"/>
                  </a:cubicBezTo>
                  <a:cubicBezTo>
                    <a:pt x="371" y="36198"/>
                    <a:pt x="466" y="36130"/>
                    <a:pt x="492" y="36039"/>
                  </a:cubicBezTo>
                  <a:cubicBezTo>
                    <a:pt x="2775" y="28086"/>
                    <a:pt x="2839" y="14119"/>
                    <a:pt x="2566" y="206"/>
                  </a:cubicBezTo>
                  <a:cubicBezTo>
                    <a:pt x="2566" y="155"/>
                    <a:pt x="2542" y="108"/>
                    <a:pt x="2501" y="71"/>
                  </a:cubicBezTo>
                  <a:cubicBezTo>
                    <a:pt x="2454" y="24"/>
                    <a:pt x="2387" y="1"/>
                    <a:pt x="2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3;p33"/>
            <p:cNvSpPr/>
            <p:nvPr/>
          </p:nvSpPr>
          <p:spPr>
            <a:xfrm>
              <a:off x="3958925" y="2045500"/>
              <a:ext cx="593700" cy="689175"/>
            </a:xfrm>
            <a:custGeom>
              <a:avLst/>
              <a:gdLst/>
              <a:ahLst/>
              <a:cxnLst/>
              <a:rect l="l" t="t" r="r" b="b"/>
              <a:pathLst>
                <a:path w="23748" h="27567" extrusionOk="0">
                  <a:moveTo>
                    <a:pt x="18911" y="1"/>
                  </a:moveTo>
                  <a:cubicBezTo>
                    <a:pt x="17501" y="1"/>
                    <a:pt x="15895" y="182"/>
                    <a:pt x="14196" y="552"/>
                  </a:cubicBezTo>
                  <a:cubicBezTo>
                    <a:pt x="8931" y="1698"/>
                    <a:pt x="2812" y="4712"/>
                    <a:pt x="1423" y="9722"/>
                  </a:cubicBezTo>
                  <a:cubicBezTo>
                    <a:pt x="563" y="12817"/>
                    <a:pt x="236" y="19010"/>
                    <a:pt x="4" y="27357"/>
                  </a:cubicBezTo>
                  <a:cubicBezTo>
                    <a:pt x="1" y="27468"/>
                    <a:pt x="105" y="27563"/>
                    <a:pt x="236" y="27566"/>
                  </a:cubicBezTo>
                  <a:lnTo>
                    <a:pt x="239" y="27566"/>
                  </a:lnTo>
                  <a:cubicBezTo>
                    <a:pt x="371" y="27566"/>
                    <a:pt x="475" y="27479"/>
                    <a:pt x="479" y="27367"/>
                  </a:cubicBezTo>
                  <a:cubicBezTo>
                    <a:pt x="712" y="19044"/>
                    <a:pt x="1039" y="12874"/>
                    <a:pt x="1885" y="9817"/>
                  </a:cubicBezTo>
                  <a:cubicBezTo>
                    <a:pt x="3226" y="4979"/>
                    <a:pt x="9419" y="2015"/>
                    <a:pt x="14314" y="946"/>
                  </a:cubicBezTo>
                  <a:cubicBezTo>
                    <a:pt x="15963" y="588"/>
                    <a:pt x="17536" y="413"/>
                    <a:pt x="18910" y="413"/>
                  </a:cubicBezTo>
                  <a:cubicBezTo>
                    <a:pt x="20937" y="413"/>
                    <a:pt x="22533" y="794"/>
                    <a:pt x="23306" y="1533"/>
                  </a:cubicBezTo>
                  <a:cubicBezTo>
                    <a:pt x="23353" y="1578"/>
                    <a:pt x="23418" y="1601"/>
                    <a:pt x="23483" y="1601"/>
                  </a:cubicBezTo>
                  <a:cubicBezTo>
                    <a:pt x="23538" y="1601"/>
                    <a:pt x="23594" y="1584"/>
                    <a:pt x="23639" y="1550"/>
                  </a:cubicBezTo>
                  <a:cubicBezTo>
                    <a:pt x="23737" y="1472"/>
                    <a:pt x="23748" y="1345"/>
                    <a:pt x="23660" y="1260"/>
                  </a:cubicBezTo>
                  <a:cubicBezTo>
                    <a:pt x="22789" y="430"/>
                    <a:pt x="21082" y="1"/>
                    <a:pt x="18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4;p33"/>
            <p:cNvSpPr/>
            <p:nvPr/>
          </p:nvSpPr>
          <p:spPr>
            <a:xfrm>
              <a:off x="3958750" y="2045325"/>
              <a:ext cx="593450" cy="689525"/>
            </a:xfrm>
            <a:custGeom>
              <a:avLst/>
              <a:gdLst/>
              <a:ahLst/>
              <a:cxnLst/>
              <a:rect l="l" t="t" r="r" b="b"/>
              <a:pathLst>
                <a:path w="23738" h="27581" extrusionOk="0">
                  <a:moveTo>
                    <a:pt x="18920" y="17"/>
                  </a:moveTo>
                  <a:cubicBezTo>
                    <a:pt x="21088" y="17"/>
                    <a:pt x="22794" y="445"/>
                    <a:pt x="23660" y="1274"/>
                  </a:cubicBezTo>
                  <a:cubicBezTo>
                    <a:pt x="23701" y="1311"/>
                    <a:pt x="23721" y="1361"/>
                    <a:pt x="23718" y="1412"/>
                  </a:cubicBezTo>
                  <a:cubicBezTo>
                    <a:pt x="23718" y="1466"/>
                    <a:pt x="23690" y="1513"/>
                    <a:pt x="23643" y="1551"/>
                  </a:cubicBezTo>
                  <a:cubicBezTo>
                    <a:pt x="23599" y="1583"/>
                    <a:pt x="23545" y="1599"/>
                    <a:pt x="23491" y="1599"/>
                  </a:cubicBezTo>
                  <a:cubicBezTo>
                    <a:pt x="23427" y="1599"/>
                    <a:pt x="23363" y="1577"/>
                    <a:pt x="23316" y="1534"/>
                  </a:cubicBezTo>
                  <a:cubicBezTo>
                    <a:pt x="22543" y="794"/>
                    <a:pt x="20946" y="412"/>
                    <a:pt x="18917" y="412"/>
                  </a:cubicBezTo>
                  <a:cubicBezTo>
                    <a:pt x="17542" y="412"/>
                    <a:pt x="15969" y="587"/>
                    <a:pt x="14318" y="947"/>
                  </a:cubicBezTo>
                  <a:cubicBezTo>
                    <a:pt x="9423" y="2016"/>
                    <a:pt x="3227" y="4979"/>
                    <a:pt x="1885" y="9824"/>
                  </a:cubicBezTo>
                  <a:cubicBezTo>
                    <a:pt x="1035" y="12881"/>
                    <a:pt x="708" y="19051"/>
                    <a:pt x="479" y="27374"/>
                  </a:cubicBezTo>
                  <a:cubicBezTo>
                    <a:pt x="476" y="27479"/>
                    <a:pt x="372" y="27567"/>
                    <a:pt x="246" y="27567"/>
                  </a:cubicBezTo>
                  <a:lnTo>
                    <a:pt x="243" y="27567"/>
                  </a:lnTo>
                  <a:cubicBezTo>
                    <a:pt x="176" y="27563"/>
                    <a:pt x="112" y="27536"/>
                    <a:pt x="68" y="27492"/>
                  </a:cubicBezTo>
                  <a:cubicBezTo>
                    <a:pt x="34" y="27455"/>
                    <a:pt x="17" y="27411"/>
                    <a:pt x="17" y="27364"/>
                  </a:cubicBezTo>
                  <a:cubicBezTo>
                    <a:pt x="250" y="19017"/>
                    <a:pt x="580" y="12824"/>
                    <a:pt x="1436" y="9732"/>
                  </a:cubicBezTo>
                  <a:cubicBezTo>
                    <a:pt x="2826" y="4723"/>
                    <a:pt x="8941" y="1716"/>
                    <a:pt x="14207" y="566"/>
                  </a:cubicBezTo>
                  <a:cubicBezTo>
                    <a:pt x="15906" y="199"/>
                    <a:pt x="17511" y="17"/>
                    <a:pt x="18920" y="17"/>
                  </a:cubicBezTo>
                  <a:close/>
                  <a:moveTo>
                    <a:pt x="18923" y="0"/>
                  </a:moveTo>
                  <a:cubicBezTo>
                    <a:pt x="17512" y="0"/>
                    <a:pt x="15904" y="182"/>
                    <a:pt x="14203" y="552"/>
                  </a:cubicBezTo>
                  <a:cubicBezTo>
                    <a:pt x="8934" y="1699"/>
                    <a:pt x="2812" y="4713"/>
                    <a:pt x="1419" y="9729"/>
                  </a:cubicBezTo>
                  <a:cubicBezTo>
                    <a:pt x="563" y="12821"/>
                    <a:pt x="233" y="19014"/>
                    <a:pt x="0" y="27364"/>
                  </a:cubicBezTo>
                  <a:cubicBezTo>
                    <a:pt x="0" y="27415"/>
                    <a:pt x="20" y="27465"/>
                    <a:pt x="58" y="27503"/>
                  </a:cubicBezTo>
                  <a:cubicBezTo>
                    <a:pt x="101" y="27550"/>
                    <a:pt x="169" y="27580"/>
                    <a:pt x="243" y="27580"/>
                  </a:cubicBezTo>
                  <a:lnTo>
                    <a:pt x="246" y="27580"/>
                  </a:lnTo>
                  <a:cubicBezTo>
                    <a:pt x="381" y="27580"/>
                    <a:pt x="489" y="27489"/>
                    <a:pt x="493" y="27374"/>
                  </a:cubicBezTo>
                  <a:cubicBezTo>
                    <a:pt x="725" y="19054"/>
                    <a:pt x="1052" y="12885"/>
                    <a:pt x="1898" y="9827"/>
                  </a:cubicBezTo>
                  <a:cubicBezTo>
                    <a:pt x="3240" y="4989"/>
                    <a:pt x="9430" y="2029"/>
                    <a:pt x="14321" y="964"/>
                  </a:cubicBezTo>
                  <a:cubicBezTo>
                    <a:pt x="15971" y="604"/>
                    <a:pt x="17544" y="428"/>
                    <a:pt x="18918" y="428"/>
                  </a:cubicBezTo>
                  <a:cubicBezTo>
                    <a:pt x="20942" y="428"/>
                    <a:pt x="22535" y="810"/>
                    <a:pt x="23306" y="1547"/>
                  </a:cubicBezTo>
                  <a:cubicBezTo>
                    <a:pt x="23354" y="1592"/>
                    <a:pt x="23421" y="1615"/>
                    <a:pt x="23487" y="1615"/>
                  </a:cubicBezTo>
                  <a:cubicBezTo>
                    <a:pt x="23547" y="1615"/>
                    <a:pt x="23606" y="1597"/>
                    <a:pt x="23654" y="1560"/>
                  </a:cubicBezTo>
                  <a:cubicBezTo>
                    <a:pt x="23704" y="1523"/>
                    <a:pt x="23730" y="1470"/>
                    <a:pt x="23735" y="1412"/>
                  </a:cubicBezTo>
                  <a:cubicBezTo>
                    <a:pt x="23738" y="1358"/>
                    <a:pt x="23714" y="1305"/>
                    <a:pt x="23670" y="1260"/>
                  </a:cubicBezTo>
                  <a:cubicBezTo>
                    <a:pt x="22800" y="429"/>
                    <a:pt x="21093" y="0"/>
                    <a:pt x="18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5;p33"/>
            <p:cNvSpPr/>
            <p:nvPr/>
          </p:nvSpPr>
          <p:spPr>
            <a:xfrm>
              <a:off x="3998275" y="2156275"/>
              <a:ext cx="554425" cy="573925"/>
            </a:xfrm>
            <a:custGeom>
              <a:avLst/>
              <a:gdLst/>
              <a:ahLst/>
              <a:cxnLst/>
              <a:rect l="l" t="t" r="r" b="b"/>
              <a:pathLst>
                <a:path w="22177" h="22957" extrusionOk="0">
                  <a:moveTo>
                    <a:pt x="21907" y="0"/>
                  </a:moveTo>
                  <a:cubicBezTo>
                    <a:pt x="21808" y="0"/>
                    <a:pt x="21716" y="54"/>
                    <a:pt x="21681" y="139"/>
                  </a:cubicBezTo>
                  <a:cubicBezTo>
                    <a:pt x="21611" y="315"/>
                    <a:pt x="14477" y="17954"/>
                    <a:pt x="186" y="22562"/>
                  </a:cubicBezTo>
                  <a:cubicBezTo>
                    <a:pt x="61" y="22603"/>
                    <a:pt x="0" y="22721"/>
                    <a:pt x="45" y="22825"/>
                  </a:cubicBezTo>
                  <a:cubicBezTo>
                    <a:pt x="81" y="22906"/>
                    <a:pt x="173" y="22956"/>
                    <a:pt x="267" y="22956"/>
                  </a:cubicBezTo>
                  <a:cubicBezTo>
                    <a:pt x="297" y="22956"/>
                    <a:pt x="324" y="22953"/>
                    <a:pt x="351" y="22943"/>
                  </a:cubicBezTo>
                  <a:cubicBezTo>
                    <a:pt x="14858" y="18268"/>
                    <a:pt x="22062" y="450"/>
                    <a:pt x="22133" y="268"/>
                  </a:cubicBezTo>
                  <a:cubicBezTo>
                    <a:pt x="22177" y="164"/>
                    <a:pt x="22109" y="46"/>
                    <a:pt x="21984" y="12"/>
                  </a:cubicBezTo>
                  <a:cubicBezTo>
                    <a:pt x="21959" y="4"/>
                    <a:pt x="21932" y="0"/>
                    <a:pt x="2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6;p33"/>
            <p:cNvSpPr/>
            <p:nvPr/>
          </p:nvSpPr>
          <p:spPr>
            <a:xfrm>
              <a:off x="3998700" y="2156025"/>
              <a:ext cx="553575" cy="574350"/>
            </a:xfrm>
            <a:custGeom>
              <a:avLst/>
              <a:gdLst/>
              <a:ahLst/>
              <a:cxnLst/>
              <a:rect l="l" t="t" r="r" b="b"/>
              <a:pathLst>
                <a:path w="22143" h="22974" extrusionOk="0">
                  <a:moveTo>
                    <a:pt x="21890" y="18"/>
                  </a:moveTo>
                  <a:cubicBezTo>
                    <a:pt x="21914" y="18"/>
                    <a:pt x="21941" y="22"/>
                    <a:pt x="21964" y="28"/>
                  </a:cubicBezTo>
                  <a:cubicBezTo>
                    <a:pt x="22028" y="45"/>
                    <a:pt x="22079" y="86"/>
                    <a:pt x="22103" y="136"/>
                  </a:cubicBezTo>
                  <a:cubicBezTo>
                    <a:pt x="22126" y="180"/>
                    <a:pt x="22126" y="230"/>
                    <a:pt x="22109" y="275"/>
                  </a:cubicBezTo>
                  <a:cubicBezTo>
                    <a:pt x="22092" y="322"/>
                    <a:pt x="20282" y="4822"/>
                    <a:pt x="16631" y="9927"/>
                  </a:cubicBezTo>
                  <a:cubicBezTo>
                    <a:pt x="13333" y="14531"/>
                    <a:pt x="7832" y="20529"/>
                    <a:pt x="334" y="22946"/>
                  </a:cubicBezTo>
                  <a:cubicBezTo>
                    <a:pt x="307" y="22953"/>
                    <a:pt x="277" y="22960"/>
                    <a:pt x="250" y="22960"/>
                  </a:cubicBezTo>
                  <a:cubicBezTo>
                    <a:pt x="156" y="22960"/>
                    <a:pt x="68" y="22910"/>
                    <a:pt x="34" y="22832"/>
                  </a:cubicBezTo>
                  <a:cubicBezTo>
                    <a:pt x="17" y="22788"/>
                    <a:pt x="17" y="22737"/>
                    <a:pt x="37" y="22694"/>
                  </a:cubicBezTo>
                  <a:cubicBezTo>
                    <a:pt x="61" y="22639"/>
                    <a:pt x="109" y="22599"/>
                    <a:pt x="169" y="22579"/>
                  </a:cubicBezTo>
                  <a:cubicBezTo>
                    <a:pt x="3432" y="21527"/>
                    <a:pt x="6588" y="19703"/>
                    <a:pt x="9551" y="17154"/>
                  </a:cubicBezTo>
                  <a:cubicBezTo>
                    <a:pt x="11925" y="15115"/>
                    <a:pt x="14180" y="12606"/>
                    <a:pt x="16257" y="9704"/>
                  </a:cubicBezTo>
                  <a:cubicBezTo>
                    <a:pt x="19854" y="4667"/>
                    <a:pt x="21654" y="197"/>
                    <a:pt x="21671" y="149"/>
                  </a:cubicBezTo>
                  <a:cubicBezTo>
                    <a:pt x="21704" y="69"/>
                    <a:pt x="21796" y="18"/>
                    <a:pt x="21890" y="18"/>
                  </a:cubicBezTo>
                  <a:close/>
                  <a:moveTo>
                    <a:pt x="21893" y="1"/>
                  </a:moveTo>
                  <a:cubicBezTo>
                    <a:pt x="21790" y="1"/>
                    <a:pt x="21692" y="58"/>
                    <a:pt x="21658" y="146"/>
                  </a:cubicBezTo>
                  <a:cubicBezTo>
                    <a:pt x="21641" y="190"/>
                    <a:pt x="19840" y="4660"/>
                    <a:pt x="16243" y="9694"/>
                  </a:cubicBezTo>
                  <a:cubicBezTo>
                    <a:pt x="12986" y="14248"/>
                    <a:pt x="7552" y="20182"/>
                    <a:pt x="165" y="22566"/>
                  </a:cubicBezTo>
                  <a:cubicBezTo>
                    <a:pt x="98" y="22586"/>
                    <a:pt x="48" y="22630"/>
                    <a:pt x="20" y="22687"/>
                  </a:cubicBezTo>
                  <a:cubicBezTo>
                    <a:pt x="0" y="22734"/>
                    <a:pt x="0" y="22788"/>
                    <a:pt x="20" y="22838"/>
                  </a:cubicBezTo>
                  <a:cubicBezTo>
                    <a:pt x="58" y="22919"/>
                    <a:pt x="149" y="22974"/>
                    <a:pt x="250" y="22974"/>
                  </a:cubicBezTo>
                  <a:cubicBezTo>
                    <a:pt x="280" y="22974"/>
                    <a:pt x="311" y="22970"/>
                    <a:pt x="338" y="22960"/>
                  </a:cubicBezTo>
                  <a:cubicBezTo>
                    <a:pt x="3648" y="21894"/>
                    <a:pt x="6851" y="20047"/>
                    <a:pt x="9851" y="17468"/>
                  </a:cubicBezTo>
                  <a:cubicBezTo>
                    <a:pt x="12258" y="15405"/>
                    <a:pt x="14544" y="12869"/>
                    <a:pt x="16644" y="9933"/>
                  </a:cubicBezTo>
                  <a:cubicBezTo>
                    <a:pt x="20299" y="4833"/>
                    <a:pt x="22106" y="328"/>
                    <a:pt x="22123" y="281"/>
                  </a:cubicBezTo>
                  <a:cubicBezTo>
                    <a:pt x="22143" y="234"/>
                    <a:pt x="22140" y="180"/>
                    <a:pt x="22116" y="129"/>
                  </a:cubicBezTo>
                  <a:cubicBezTo>
                    <a:pt x="22089" y="76"/>
                    <a:pt x="22035" y="32"/>
                    <a:pt x="21971" y="12"/>
                  </a:cubicBezTo>
                  <a:cubicBezTo>
                    <a:pt x="21945" y="4"/>
                    <a:pt x="21919" y="1"/>
                    <a:pt x="21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7;p33"/>
            <p:cNvSpPr/>
            <p:nvPr/>
          </p:nvSpPr>
          <p:spPr>
            <a:xfrm>
              <a:off x="4222125" y="2501075"/>
              <a:ext cx="164125" cy="88600"/>
            </a:xfrm>
            <a:custGeom>
              <a:avLst/>
              <a:gdLst/>
              <a:ahLst/>
              <a:cxnLst/>
              <a:rect l="l" t="t" r="r" b="b"/>
              <a:pathLst>
                <a:path w="6565" h="3544" extrusionOk="0">
                  <a:moveTo>
                    <a:pt x="3812" y="1"/>
                  </a:moveTo>
                  <a:cubicBezTo>
                    <a:pt x="3631" y="1"/>
                    <a:pt x="3454" y="40"/>
                    <a:pt x="3288" y="133"/>
                  </a:cubicBezTo>
                  <a:cubicBezTo>
                    <a:pt x="1709" y="1016"/>
                    <a:pt x="1" y="3544"/>
                    <a:pt x="369" y="3544"/>
                  </a:cubicBezTo>
                  <a:cubicBezTo>
                    <a:pt x="375" y="3544"/>
                    <a:pt x="383" y="3543"/>
                    <a:pt x="391" y="3541"/>
                  </a:cubicBezTo>
                  <a:cubicBezTo>
                    <a:pt x="557" y="3505"/>
                    <a:pt x="1791" y="2797"/>
                    <a:pt x="3294" y="2294"/>
                  </a:cubicBezTo>
                  <a:cubicBezTo>
                    <a:pt x="5112" y="1684"/>
                    <a:pt x="6565" y="2125"/>
                    <a:pt x="6207" y="1502"/>
                  </a:cubicBezTo>
                  <a:cubicBezTo>
                    <a:pt x="6207" y="1502"/>
                    <a:pt x="4925" y="1"/>
                    <a:pt x="3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8;p33"/>
            <p:cNvSpPr/>
            <p:nvPr/>
          </p:nvSpPr>
          <p:spPr>
            <a:xfrm>
              <a:off x="4693425" y="2501075"/>
              <a:ext cx="164200" cy="88600"/>
            </a:xfrm>
            <a:custGeom>
              <a:avLst/>
              <a:gdLst/>
              <a:ahLst/>
              <a:cxnLst/>
              <a:rect l="l" t="t" r="r" b="b"/>
              <a:pathLst>
                <a:path w="6568" h="3544" extrusionOk="0">
                  <a:moveTo>
                    <a:pt x="2754" y="1"/>
                  </a:moveTo>
                  <a:cubicBezTo>
                    <a:pt x="1642" y="1"/>
                    <a:pt x="358" y="1502"/>
                    <a:pt x="358" y="1502"/>
                  </a:cubicBezTo>
                  <a:cubicBezTo>
                    <a:pt x="1" y="2125"/>
                    <a:pt x="1454" y="1684"/>
                    <a:pt x="3271" y="2294"/>
                  </a:cubicBezTo>
                  <a:cubicBezTo>
                    <a:pt x="4774" y="2797"/>
                    <a:pt x="6008" y="3505"/>
                    <a:pt x="6173" y="3541"/>
                  </a:cubicBezTo>
                  <a:cubicBezTo>
                    <a:pt x="6182" y="3543"/>
                    <a:pt x="6189" y="3544"/>
                    <a:pt x="6196" y="3544"/>
                  </a:cubicBezTo>
                  <a:cubicBezTo>
                    <a:pt x="6568" y="3544"/>
                    <a:pt x="4857" y="1016"/>
                    <a:pt x="3278" y="133"/>
                  </a:cubicBezTo>
                  <a:cubicBezTo>
                    <a:pt x="3112" y="40"/>
                    <a:pt x="2935" y="1"/>
                    <a:pt x="2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;p33"/>
            <p:cNvSpPr/>
            <p:nvPr/>
          </p:nvSpPr>
          <p:spPr>
            <a:xfrm>
              <a:off x="4465125" y="2741475"/>
              <a:ext cx="161650" cy="181125"/>
            </a:xfrm>
            <a:custGeom>
              <a:avLst/>
              <a:gdLst/>
              <a:ahLst/>
              <a:cxnLst/>
              <a:rect l="l" t="t" r="r" b="b"/>
              <a:pathLst>
                <a:path w="6466" h="7245" extrusionOk="0">
                  <a:moveTo>
                    <a:pt x="3233" y="1"/>
                  </a:moveTo>
                  <a:cubicBezTo>
                    <a:pt x="1942" y="264"/>
                    <a:pt x="0" y="6214"/>
                    <a:pt x="745" y="6847"/>
                  </a:cubicBezTo>
                  <a:cubicBezTo>
                    <a:pt x="1055" y="7112"/>
                    <a:pt x="2145" y="7244"/>
                    <a:pt x="3234" y="7244"/>
                  </a:cubicBezTo>
                  <a:cubicBezTo>
                    <a:pt x="4324" y="7244"/>
                    <a:pt x="5412" y="7112"/>
                    <a:pt x="5721" y="6847"/>
                  </a:cubicBezTo>
                  <a:cubicBezTo>
                    <a:pt x="6466" y="6214"/>
                    <a:pt x="4524" y="264"/>
                    <a:pt x="3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00;p33"/>
            <p:cNvSpPr/>
            <p:nvPr/>
          </p:nvSpPr>
          <p:spPr>
            <a:xfrm>
              <a:off x="3826850" y="2710525"/>
              <a:ext cx="277750" cy="297525"/>
            </a:xfrm>
            <a:custGeom>
              <a:avLst/>
              <a:gdLst/>
              <a:ahLst/>
              <a:cxnLst/>
              <a:rect l="l" t="t" r="r" b="b"/>
              <a:pathLst>
                <a:path w="11110" h="11901" extrusionOk="0">
                  <a:moveTo>
                    <a:pt x="5013" y="0"/>
                  </a:moveTo>
                  <a:cubicBezTo>
                    <a:pt x="4518" y="0"/>
                    <a:pt x="4023" y="94"/>
                    <a:pt x="3544" y="291"/>
                  </a:cubicBezTo>
                  <a:cubicBezTo>
                    <a:pt x="1089" y="1306"/>
                    <a:pt x="0" y="4660"/>
                    <a:pt x="1113" y="7785"/>
                  </a:cubicBezTo>
                  <a:cubicBezTo>
                    <a:pt x="2008" y="10300"/>
                    <a:pt x="4054" y="11901"/>
                    <a:pt x="6098" y="11901"/>
                  </a:cubicBezTo>
                  <a:cubicBezTo>
                    <a:pt x="6594" y="11901"/>
                    <a:pt x="7090" y="11806"/>
                    <a:pt x="7569" y="11608"/>
                  </a:cubicBezTo>
                  <a:cubicBezTo>
                    <a:pt x="10020" y="10593"/>
                    <a:pt x="11109" y="7239"/>
                    <a:pt x="9997" y="4114"/>
                  </a:cubicBezTo>
                  <a:cubicBezTo>
                    <a:pt x="9104" y="1598"/>
                    <a:pt x="7057" y="0"/>
                    <a:pt x="5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01;p33"/>
            <p:cNvSpPr/>
            <p:nvPr/>
          </p:nvSpPr>
          <p:spPr>
            <a:xfrm>
              <a:off x="4974525" y="2697925"/>
              <a:ext cx="277725" cy="297475"/>
            </a:xfrm>
            <a:custGeom>
              <a:avLst/>
              <a:gdLst/>
              <a:ahLst/>
              <a:cxnLst/>
              <a:rect l="l" t="t" r="r" b="b"/>
              <a:pathLst>
                <a:path w="11109" h="11899" extrusionOk="0">
                  <a:moveTo>
                    <a:pt x="6096" y="0"/>
                  </a:moveTo>
                  <a:cubicBezTo>
                    <a:pt x="4053" y="0"/>
                    <a:pt x="2008" y="1598"/>
                    <a:pt x="1113" y="4112"/>
                  </a:cubicBezTo>
                  <a:cubicBezTo>
                    <a:pt x="0" y="7237"/>
                    <a:pt x="1089" y="10592"/>
                    <a:pt x="3543" y="11606"/>
                  </a:cubicBezTo>
                  <a:cubicBezTo>
                    <a:pt x="4022" y="11805"/>
                    <a:pt x="4518" y="11899"/>
                    <a:pt x="5014" y="11899"/>
                  </a:cubicBezTo>
                  <a:cubicBezTo>
                    <a:pt x="7058" y="11899"/>
                    <a:pt x="9103" y="10299"/>
                    <a:pt x="9996" y="7783"/>
                  </a:cubicBezTo>
                  <a:cubicBezTo>
                    <a:pt x="11108" y="4662"/>
                    <a:pt x="10019" y="1304"/>
                    <a:pt x="7568" y="293"/>
                  </a:cubicBezTo>
                  <a:cubicBezTo>
                    <a:pt x="7089" y="94"/>
                    <a:pt x="6593" y="0"/>
                    <a:pt x="6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02;p33"/>
            <p:cNvSpPr/>
            <p:nvPr/>
          </p:nvSpPr>
          <p:spPr>
            <a:xfrm>
              <a:off x="3874125" y="2783675"/>
              <a:ext cx="120475" cy="125950"/>
            </a:xfrm>
            <a:custGeom>
              <a:avLst/>
              <a:gdLst/>
              <a:ahLst/>
              <a:cxnLst/>
              <a:rect l="l" t="t" r="r" b="b"/>
              <a:pathLst>
                <a:path w="4819" h="5038" extrusionOk="0">
                  <a:moveTo>
                    <a:pt x="2265" y="1"/>
                  </a:moveTo>
                  <a:cubicBezTo>
                    <a:pt x="2251" y="1"/>
                    <a:pt x="2237" y="1"/>
                    <a:pt x="2223" y="1"/>
                  </a:cubicBezTo>
                  <a:cubicBezTo>
                    <a:pt x="1673" y="18"/>
                    <a:pt x="1117" y="295"/>
                    <a:pt x="702" y="760"/>
                  </a:cubicBezTo>
                  <a:cubicBezTo>
                    <a:pt x="237" y="1279"/>
                    <a:pt x="1" y="1957"/>
                    <a:pt x="55" y="2611"/>
                  </a:cubicBezTo>
                  <a:lnTo>
                    <a:pt x="422" y="2584"/>
                  </a:lnTo>
                  <a:cubicBezTo>
                    <a:pt x="375" y="2024"/>
                    <a:pt x="577" y="1451"/>
                    <a:pt x="978" y="1006"/>
                  </a:cubicBezTo>
                  <a:cubicBezTo>
                    <a:pt x="1325" y="615"/>
                    <a:pt x="1784" y="382"/>
                    <a:pt x="2236" y="369"/>
                  </a:cubicBezTo>
                  <a:cubicBezTo>
                    <a:pt x="2252" y="368"/>
                    <a:pt x="2269" y="368"/>
                    <a:pt x="2285" y="368"/>
                  </a:cubicBezTo>
                  <a:cubicBezTo>
                    <a:pt x="2722" y="368"/>
                    <a:pt x="3170" y="571"/>
                    <a:pt x="3524" y="925"/>
                  </a:cubicBezTo>
                  <a:cubicBezTo>
                    <a:pt x="3898" y="1299"/>
                    <a:pt x="4124" y="1784"/>
                    <a:pt x="4157" y="2280"/>
                  </a:cubicBezTo>
                  <a:cubicBezTo>
                    <a:pt x="3861" y="2297"/>
                    <a:pt x="3564" y="2439"/>
                    <a:pt x="3328" y="2685"/>
                  </a:cubicBezTo>
                  <a:cubicBezTo>
                    <a:pt x="2998" y="3022"/>
                    <a:pt x="2846" y="3480"/>
                    <a:pt x="2917" y="3912"/>
                  </a:cubicBezTo>
                  <a:cubicBezTo>
                    <a:pt x="2991" y="4340"/>
                    <a:pt x="3281" y="4711"/>
                    <a:pt x="3696" y="4907"/>
                  </a:cubicBezTo>
                  <a:cubicBezTo>
                    <a:pt x="3878" y="4994"/>
                    <a:pt x="4070" y="5038"/>
                    <a:pt x="4255" y="5038"/>
                  </a:cubicBezTo>
                  <a:cubicBezTo>
                    <a:pt x="4454" y="5038"/>
                    <a:pt x="4647" y="4988"/>
                    <a:pt x="4818" y="4887"/>
                  </a:cubicBezTo>
                  <a:lnTo>
                    <a:pt x="4636" y="4569"/>
                  </a:lnTo>
                  <a:cubicBezTo>
                    <a:pt x="4523" y="4636"/>
                    <a:pt x="4394" y="4669"/>
                    <a:pt x="4259" y="4669"/>
                  </a:cubicBezTo>
                  <a:cubicBezTo>
                    <a:pt x="4125" y="4669"/>
                    <a:pt x="3986" y="4637"/>
                    <a:pt x="3850" y="4573"/>
                  </a:cubicBezTo>
                  <a:cubicBezTo>
                    <a:pt x="3547" y="4431"/>
                    <a:pt x="3332" y="4162"/>
                    <a:pt x="3281" y="3852"/>
                  </a:cubicBezTo>
                  <a:cubicBezTo>
                    <a:pt x="3227" y="3541"/>
                    <a:pt x="3345" y="3191"/>
                    <a:pt x="3591" y="2941"/>
                  </a:cubicBezTo>
                  <a:cubicBezTo>
                    <a:pt x="3778" y="2749"/>
                    <a:pt x="4006" y="2645"/>
                    <a:pt x="4227" y="2645"/>
                  </a:cubicBezTo>
                  <a:cubicBezTo>
                    <a:pt x="4258" y="2645"/>
                    <a:pt x="4289" y="2647"/>
                    <a:pt x="4319" y="2651"/>
                  </a:cubicBezTo>
                  <a:lnTo>
                    <a:pt x="4521" y="2682"/>
                  </a:lnTo>
                  <a:lnTo>
                    <a:pt x="4529" y="2476"/>
                  </a:lnTo>
                  <a:cubicBezTo>
                    <a:pt x="4549" y="1815"/>
                    <a:pt x="4275" y="1157"/>
                    <a:pt x="3783" y="665"/>
                  </a:cubicBezTo>
                  <a:cubicBezTo>
                    <a:pt x="3356" y="238"/>
                    <a:pt x="2804" y="1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3;p33"/>
            <p:cNvSpPr/>
            <p:nvPr/>
          </p:nvSpPr>
          <p:spPr>
            <a:xfrm>
              <a:off x="5073125" y="2783675"/>
              <a:ext cx="120450" cy="125950"/>
            </a:xfrm>
            <a:custGeom>
              <a:avLst/>
              <a:gdLst/>
              <a:ahLst/>
              <a:cxnLst/>
              <a:rect l="l" t="t" r="r" b="b"/>
              <a:pathLst>
                <a:path w="4818" h="5038" extrusionOk="0">
                  <a:moveTo>
                    <a:pt x="2553" y="1"/>
                  </a:moveTo>
                  <a:cubicBezTo>
                    <a:pt x="2014" y="1"/>
                    <a:pt x="1462" y="238"/>
                    <a:pt x="1035" y="665"/>
                  </a:cubicBezTo>
                  <a:cubicBezTo>
                    <a:pt x="543" y="1157"/>
                    <a:pt x="270" y="1815"/>
                    <a:pt x="290" y="2476"/>
                  </a:cubicBezTo>
                  <a:lnTo>
                    <a:pt x="297" y="2682"/>
                  </a:lnTo>
                  <a:lnTo>
                    <a:pt x="500" y="2651"/>
                  </a:lnTo>
                  <a:cubicBezTo>
                    <a:pt x="530" y="2647"/>
                    <a:pt x="561" y="2645"/>
                    <a:pt x="592" y="2645"/>
                  </a:cubicBezTo>
                  <a:cubicBezTo>
                    <a:pt x="815" y="2645"/>
                    <a:pt x="1041" y="2749"/>
                    <a:pt x="1228" y="2941"/>
                  </a:cubicBezTo>
                  <a:cubicBezTo>
                    <a:pt x="1474" y="3191"/>
                    <a:pt x="1592" y="3541"/>
                    <a:pt x="1538" y="3852"/>
                  </a:cubicBezTo>
                  <a:cubicBezTo>
                    <a:pt x="1487" y="4162"/>
                    <a:pt x="1272" y="4431"/>
                    <a:pt x="968" y="4573"/>
                  </a:cubicBezTo>
                  <a:cubicBezTo>
                    <a:pt x="832" y="4637"/>
                    <a:pt x="693" y="4669"/>
                    <a:pt x="560" y="4669"/>
                  </a:cubicBezTo>
                  <a:cubicBezTo>
                    <a:pt x="425" y="4669"/>
                    <a:pt x="296" y="4636"/>
                    <a:pt x="182" y="4569"/>
                  </a:cubicBezTo>
                  <a:lnTo>
                    <a:pt x="0" y="4887"/>
                  </a:lnTo>
                  <a:cubicBezTo>
                    <a:pt x="172" y="4988"/>
                    <a:pt x="365" y="5038"/>
                    <a:pt x="564" y="5038"/>
                  </a:cubicBezTo>
                  <a:cubicBezTo>
                    <a:pt x="749" y="5038"/>
                    <a:pt x="941" y="4994"/>
                    <a:pt x="1123" y="4907"/>
                  </a:cubicBezTo>
                  <a:cubicBezTo>
                    <a:pt x="1538" y="4711"/>
                    <a:pt x="1827" y="4340"/>
                    <a:pt x="1902" y="3912"/>
                  </a:cubicBezTo>
                  <a:cubicBezTo>
                    <a:pt x="1976" y="3480"/>
                    <a:pt x="1821" y="3022"/>
                    <a:pt x="1494" y="2685"/>
                  </a:cubicBezTo>
                  <a:cubicBezTo>
                    <a:pt x="1255" y="2439"/>
                    <a:pt x="958" y="2297"/>
                    <a:pt x="661" y="2280"/>
                  </a:cubicBezTo>
                  <a:cubicBezTo>
                    <a:pt x="695" y="1784"/>
                    <a:pt x="920" y="1299"/>
                    <a:pt x="1295" y="925"/>
                  </a:cubicBezTo>
                  <a:cubicBezTo>
                    <a:pt x="1649" y="571"/>
                    <a:pt x="2097" y="368"/>
                    <a:pt x="2533" y="368"/>
                  </a:cubicBezTo>
                  <a:cubicBezTo>
                    <a:pt x="2550" y="368"/>
                    <a:pt x="2566" y="368"/>
                    <a:pt x="2583" y="369"/>
                  </a:cubicBezTo>
                  <a:cubicBezTo>
                    <a:pt x="3035" y="382"/>
                    <a:pt x="3493" y="615"/>
                    <a:pt x="3844" y="1006"/>
                  </a:cubicBezTo>
                  <a:cubicBezTo>
                    <a:pt x="4242" y="1451"/>
                    <a:pt x="4444" y="2024"/>
                    <a:pt x="4396" y="2584"/>
                  </a:cubicBezTo>
                  <a:lnTo>
                    <a:pt x="4764" y="2611"/>
                  </a:lnTo>
                  <a:cubicBezTo>
                    <a:pt x="4818" y="1957"/>
                    <a:pt x="4582" y="1279"/>
                    <a:pt x="4116" y="760"/>
                  </a:cubicBezTo>
                  <a:cubicBezTo>
                    <a:pt x="3702" y="295"/>
                    <a:pt x="3145" y="18"/>
                    <a:pt x="2596" y="1"/>
                  </a:cubicBezTo>
                  <a:cubicBezTo>
                    <a:pt x="2582" y="1"/>
                    <a:pt x="2567" y="1"/>
                    <a:pt x="2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621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مستدير الزوايا 4"/>
          <p:cNvSpPr/>
          <p:nvPr/>
        </p:nvSpPr>
        <p:spPr>
          <a:xfrm>
            <a:off x="199435" y="3769364"/>
            <a:ext cx="3286302" cy="73731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06" name="Google Shape;1006;p47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Temperature Sensor Readings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7" name="Google Shape;1007;p47"/>
          <p:cNvSpPr txBox="1">
            <a:spLocks noGrp="1"/>
          </p:cNvSpPr>
          <p:nvPr>
            <p:ph type="subTitle" idx="4294967295"/>
          </p:nvPr>
        </p:nvSpPr>
        <p:spPr>
          <a:xfrm>
            <a:off x="304215" y="3556945"/>
            <a:ext cx="3305846" cy="10695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/>
              <a:t>Reading increase highly and takes from 500 to 1000 milliseconds to be nearly stable!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3265693" y="4597564"/>
            <a:ext cx="56263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Figure  - Plot of temperature readings for each test subject</a:t>
            </a:r>
            <a:endParaRPr lang="en-US" sz="1050" b="1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22" name="Google Shape;1008;p47"/>
          <p:cNvSpPr txBox="1">
            <a:spLocks/>
          </p:cNvSpPr>
          <p:nvPr/>
        </p:nvSpPr>
        <p:spPr>
          <a:xfrm>
            <a:off x="1444138" y="3149280"/>
            <a:ext cx="1026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GB" sz="1100" b="1"/>
              <a:t>Person 5</a:t>
            </a:r>
          </a:p>
        </p:txBody>
      </p:sp>
      <p:sp>
        <p:nvSpPr>
          <p:cNvPr id="23" name="Google Shape;1009;p47"/>
          <p:cNvSpPr txBox="1">
            <a:spLocks/>
          </p:cNvSpPr>
          <p:nvPr/>
        </p:nvSpPr>
        <p:spPr>
          <a:xfrm>
            <a:off x="1444138" y="2774616"/>
            <a:ext cx="1026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GB" sz="1100" b="1"/>
              <a:t>Person 4</a:t>
            </a:r>
          </a:p>
        </p:txBody>
      </p:sp>
      <p:sp>
        <p:nvSpPr>
          <p:cNvPr id="24" name="Google Shape;1010;p47"/>
          <p:cNvSpPr txBox="1">
            <a:spLocks/>
          </p:cNvSpPr>
          <p:nvPr/>
        </p:nvSpPr>
        <p:spPr>
          <a:xfrm>
            <a:off x="1444138" y="2399935"/>
            <a:ext cx="1026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GB" sz="1100" b="1"/>
              <a:t>Person 3</a:t>
            </a:r>
          </a:p>
        </p:txBody>
      </p:sp>
      <p:sp>
        <p:nvSpPr>
          <p:cNvPr id="25" name="Google Shape;1013;p47"/>
          <p:cNvSpPr/>
          <p:nvPr/>
        </p:nvSpPr>
        <p:spPr>
          <a:xfrm>
            <a:off x="1111163" y="3165783"/>
            <a:ext cx="207900" cy="2079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26" name="Google Shape;1014;p47"/>
          <p:cNvSpPr/>
          <p:nvPr/>
        </p:nvSpPr>
        <p:spPr>
          <a:xfrm>
            <a:off x="1111163" y="2791118"/>
            <a:ext cx="207900" cy="2079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27" name="Google Shape;1015;p47"/>
          <p:cNvSpPr/>
          <p:nvPr/>
        </p:nvSpPr>
        <p:spPr>
          <a:xfrm>
            <a:off x="1111163" y="2416432"/>
            <a:ext cx="207900" cy="207900"/>
          </a:xfrm>
          <a:prstGeom prst="ellipse">
            <a:avLst/>
          </a:prstGeom>
          <a:solidFill>
            <a:srgbClr val="FEDA00"/>
          </a:solidFill>
          <a:ln>
            <a:solidFill>
              <a:srgbClr val="FEDA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28" name="Google Shape;1016;p47"/>
          <p:cNvSpPr txBox="1">
            <a:spLocks/>
          </p:cNvSpPr>
          <p:nvPr/>
        </p:nvSpPr>
        <p:spPr>
          <a:xfrm>
            <a:off x="1444138" y="2025259"/>
            <a:ext cx="1026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GB" sz="1100" b="1"/>
              <a:t>Person 2</a:t>
            </a:r>
          </a:p>
        </p:txBody>
      </p:sp>
      <p:sp>
        <p:nvSpPr>
          <p:cNvPr id="29" name="Google Shape;1017;p47"/>
          <p:cNvSpPr/>
          <p:nvPr/>
        </p:nvSpPr>
        <p:spPr>
          <a:xfrm>
            <a:off x="1111163" y="2041757"/>
            <a:ext cx="207900" cy="2079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0" name="Google Shape;1018;p47"/>
          <p:cNvSpPr/>
          <p:nvPr/>
        </p:nvSpPr>
        <p:spPr>
          <a:xfrm>
            <a:off x="1111163" y="1667082"/>
            <a:ext cx="207900" cy="207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</p:txBody>
      </p:sp>
      <p:sp>
        <p:nvSpPr>
          <p:cNvPr id="31" name="Google Shape;1019;p47"/>
          <p:cNvSpPr txBox="1">
            <a:spLocks/>
          </p:cNvSpPr>
          <p:nvPr/>
        </p:nvSpPr>
        <p:spPr>
          <a:xfrm>
            <a:off x="1444138" y="1650582"/>
            <a:ext cx="10260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GB" sz="1100" b="1"/>
              <a:t>Person 1</a:t>
            </a:r>
          </a:p>
        </p:txBody>
      </p:sp>
      <p:grpSp>
        <p:nvGrpSpPr>
          <p:cNvPr id="7" name="مجموعة 6"/>
          <p:cNvGrpSpPr/>
          <p:nvPr/>
        </p:nvGrpSpPr>
        <p:grpSpPr>
          <a:xfrm>
            <a:off x="3575475" y="1318112"/>
            <a:ext cx="5137108" cy="3294805"/>
            <a:chOff x="3575475" y="1318112"/>
            <a:chExt cx="5137108" cy="3294805"/>
          </a:xfrm>
        </p:grpSpPr>
        <p:pic>
          <p:nvPicPr>
            <p:cNvPr id="17" name="Picture 60127429"/>
            <p:cNvPicPr/>
            <p:nvPr/>
          </p:nvPicPr>
          <p:blipFill rotWithShape="1">
            <a:blip r:embed="rId3"/>
            <a:srcRect l="8054" t="11636" r="6743"/>
            <a:stretch/>
          </p:blipFill>
          <p:spPr bwMode="auto">
            <a:xfrm>
              <a:off x="3575475" y="1318112"/>
              <a:ext cx="5137108" cy="32948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مستطيل 5"/>
            <p:cNvSpPr/>
            <p:nvPr/>
          </p:nvSpPr>
          <p:spPr>
            <a:xfrm>
              <a:off x="7828547" y="1491916"/>
              <a:ext cx="689811" cy="90801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</p:spTree>
    <p:extLst>
      <p:ext uri="{BB962C8B-B14F-4D97-AF65-F5344CB8AC3E}">
        <p14:creationId xmlns:p14="http://schemas.microsoft.com/office/powerpoint/2010/main" val="1797640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7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Blood Oxygen Saturation Sensor Readings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مستطيل مستدير الزوايا 1"/>
          <p:cNvSpPr/>
          <p:nvPr/>
        </p:nvSpPr>
        <p:spPr>
          <a:xfrm>
            <a:off x="1099703" y="2766367"/>
            <a:ext cx="6885445" cy="1885844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 4"/>
          <p:cNvSpPr/>
          <p:nvPr/>
        </p:nvSpPr>
        <p:spPr>
          <a:xfrm>
            <a:off x="1378120" y="2437329"/>
            <a:ext cx="63286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05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Table - Oxygen saturation measurement results using the MAX30100 sensor</a:t>
            </a:r>
            <a:endParaRPr lang="en-US" sz="1050" b="1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grpSp>
        <p:nvGrpSpPr>
          <p:cNvPr id="111" name="Google Shape;332;p32"/>
          <p:cNvGrpSpPr/>
          <p:nvPr/>
        </p:nvGrpSpPr>
        <p:grpSpPr>
          <a:xfrm rot="10800000">
            <a:off x="1504026" y="864410"/>
            <a:ext cx="901714" cy="1786418"/>
            <a:chOff x="6186996" y="607990"/>
            <a:chExt cx="1916908" cy="3684543"/>
          </a:xfrm>
        </p:grpSpPr>
        <p:sp>
          <p:nvSpPr>
            <p:cNvPr id="112" name="Google Shape;333;p32"/>
            <p:cNvSpPr/>
            <p:nvPr/>
          </p:nvSpPr>
          <p:spPr>
            <a:xfrm>
              <a:off x="6549651" y="2738275"/>
              <a:ext cx="1191600" cy="11916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334;p32"/>
            <p:cNvCxnSpPr>
              <a:stCxn id="112" idx="0"/>
            </p:cNvCxnSpPr>
            <p:nvPr/>
          </p:nvCxnSpPr>
          <p:spPr>
            <a:xfrm rot="10800000">
              <a:off x="7145452" y="607990"/>
              <a:ext cx="0" cy="213028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oval" w="med" len="med"/>
            </a:ln>
          </p:spPr>
        </p:cxnSp>
        <p:cxnSp>
          <p:nvCxnSpPr>
            <p:cNvPr id="114" name="Google Shape;335;p32"/>
            <p:cNvCxnSpPr>
              <a:stCxn id="115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5" name="Google Shape;336;p32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" name="Google Shape;337;p32"/>
            <p:cNvCxnSpPr>
              <a:stCxn id="112" idx="2"/>
              <a:endCxn id="117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338;p32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" name="Google Shape;339;p32"/>
            <p:cNvCxnSpPr>
              <a:stCxn id="119" idx="0"/>
              <a:endCxn id="112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9" name="Google Shape;340;p32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" name="Google Shape;341;p32"/>
            <p:cNvCxnSpPr>
              <a:endCxn id="121" idx="4"/>
            </p:cNvCxnSpPr>
            <p:nvPr/>
          </p:nvCxnSpPr>
          <p:spPr>
            <a:xfrm rot="10800000">
              <a:off x="6577478" y="2766192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" name="Google Shape;342;p32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" name="Google Shape;343;p32"/>
            <p:cNvCxnSpPr>
              <a:stCxn id="123" idx="0"/>
            </p:cNvCxnSpPr>
            <p:nvPr/>
          </p:nvCxnSpPr>
          <p:spPr>
            <a:xfrm rot="10800000">
              <a:off x="7567753" y="3756466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" name="Google Shape;344;p32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345;p32"/>
            <p:cNvCxnSpPr>
              <a:endCxn id="125" idx="4"/>
            </p:cNvCxnSpPr>
            <p:nvPr/>
          </p:nvCxnSpPr>
          <p:spPr>
            <a:xfrm flipH="1">
              <a:off x="6577563" y="3756551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5" name="Google Shape;346;p32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" name="Google Shape;347;p32"/>
            <p:cNvCxnSpPr>
              <a:stCxn id="127" idx="0"/>
            </p:cNvCxnSpPr>
            <p:nvPr/>
          </p:nvCxnSpPr>
          <p:spPr>
            <a:xfrm flipH="1">
              <a:off x="7567837" y="2766276"/>
              <a:ext cx="145500" cy="145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348;p32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9;p32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0;p32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1;p32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جدول 5"/>
          <p:cNvGraphicFramePr>
            <a:graphicFrameLocks noGrp="1"/>
          </p:cNvGraphicFramePr>
          <p:nvPr/>
        </p:nvGraphicFramePr>
        <p:xfrm>
          <a:off x="984284" y="2845484"/>
          <a:ext cx="7028115" cy="1686026"/>
        </p:xfrm>
        <a:graphic>
          <a:graphicData uri="http://schemas.openxmlformats.org/drawingml/2006/table">
            <a:tbl>
              <a:tblPr firstRow="1" firstCol="1" bandRow="1"/>
              <a:tblGrid>
                <a:gridCol w="14985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870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091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23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10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81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Test Subject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Age 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MAX30100 Oxygen Saturation (%)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Samsung Oxygen Saturation (%)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Difference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Person 1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22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Person 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45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99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4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Person 3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24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1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Person 4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18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96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08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Person 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12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99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</a:rPr>
                        <a:t>1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Abel" panose="020B060402020202020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pSp>
        <p:nvGrpSpPr>
          <p:cNvPr id="75" name="Google Shape;268;p30"/>
          <p:cNvGrpSpPr/>
          <p:nvPr/>
        </p:nvGrpSpPr>
        <p:grpSpPr>
          <a:xfrm>
            <a:off x="7091757" y="1291436"/>
            <a:ext cx="1191735" cy="1168215"/>
            <a:chOff x="6186996" y="2375625"/>
            <a:chExt cx="1916908" cy="1916908"/>
          </a:xfrm>
        </p:grpSpPr>
        <p:sp>
          <p:nvSpPr>
            <p:cNvPr id="76" name="Google Shape;269;p30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270;p30"/>
            <p:cNvCxnSpPr>
              <a:stCxn id="76" idx="0"/>
              <a:endCxn id="78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" name="Google Shape;271;p30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" name="Google Shape;272;p30"/>
            <p:cNvCxnSpPr>
              <a:stCxn id="80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273;p30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274;p30"/>
            <p:cNvCxnSpPr>
              <a:stCxn id="76" idx="2"/>
              <a:endCxn id="82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" name="Google Shape;275;p30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276;p30"/>
            <p:cNvCxnSpPr>
              <a:stCxn id="84" idx="0"/>
              <a:endCxn id="76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4" name="Google Shape;277;p30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" name="Google Shape;278;p30"/>
            <p:cNvCxnSpPr>
              <a:endCxn id="86" idx="4"/>
            </p:cNvCxnSpPr>
            <p:nvPr/>
          </p:nvCxnSpPr>
          <p:spPr>
            <a:xfrm rot="10800000">
              <a:off x="6577478" y="2766192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6" name="Google Shape;279;p30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Google Shape;280;p30"/>
            <p:cNvCxnSpPr>
              <a:stCxn id="88" idx="0"/>
            </p:cNvCxnSpPr>
            <p:nvPr/>
          </p:nvCxnSpPr>
          <p:spPr>
            <a:xfrm rot="10800000">
              <a:off x="7566553" y="375526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" name="Google Shape;281;p30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9" name="Google Shape;282;p30"/>
            <p:cNvCxnSpPr>
              <a:endCxn id="90" idx="4"/>
            </p:cNvCxnSpPr>
            <p:nvPr/>
          </p:nvCxnSpPr>
          <p:spPr>
            <a:xfrm flipH="1">
              <a:off x="6577563" y="3755351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Google Shape;283;p30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284;p30"/>
            <p:cNvCxnSpPr>
              <a:stCxn id="92" idx="0"/>
            </p:cNvCxnSpPr>
            <p:nvPr/>
          </p:nvCxnSpPr>
          <p:spPr>
            <a:xfrm flipH="1">
              <a:off x="7566637" y="276627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" name="Google Shape;285;p30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6;p30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;p30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8;p30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289;p30"/>
          <p:cNvGrpSpPr/>
          <p:nvPr/>
        </p:nvGrpSpPr>
        <p:grpSpPr>
          <a:xfrm>
            <a:off x="8345359" y="4437655"/>
            <a:ext cx="429112" cy="429112"/>
            <a:chOff x="7942514" y="2247857"/>
            <a:chExt cx="429112" cy="429112"/>
          </a:xfrm>
        </p:grpSpPr>
        <p:sp>
          <p:nvSpPr>
            <p:cNvPr id="97" name="Google Shape;290;p30"/>
            <p:cNvSpPr/>
            <p:nvPr/>
          </p:nvSpPr>
          <p:spPr>
            <a:xfrm rot="8100000">
              <a:off x="8023676" y="2329045"/>
              <a:ext cx="266764" cy="2667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8" name="Google Shape;291;p30"/>
            <p:cNvCxnSpPr>
              <a:stCxn id="97" idx="0"/>
              <a:endCxn id="99" idx="4"/>
            </p:cNvCxnSpPr>
            <p:nvPr/>
          </p:nvCxnSpPr>
          <p:spPr>
            <a:xfrm>
              <a:off x="8251372" y="255674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292;p30"/>
            <p:cNvSpPr/>
            <p:nvPr/>
          </p:nvSpPr>
          <p:spPr>
            <a:xfrm rot="8100000">
              <a:off x="8279085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" name="Google Shape;293;p30"/>
            <p:cNvCxnSpPr>
              <a:stCxn id="101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1" name="Google Shape;294;p30"/>
            <p:cNvSpPr/>
            <p:nvPr/>
          </p:nvSpPr>
          <p:spPr>
            <a:xfrm rot="8100000">
              <a:off x="8000239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" name="Google Shape;295;p30"/>
            <p:cNvCxnSpPr>
              <a:stCxn id="97" idx="2"/>
              <a:endCxn id="103" idx="4"/>
            </p:cNvCxnSpPr>
            <p:nvPr/>
          </p:nvCxnSpPr>
          <p:spPr>
            <a:xfrm rot="10800000" flipH="1">
              <a:off x="8251372" y="233541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3" name="Google Shape;296;p30"/>
            <p:cNvSpPr/>
            <p:nvPr/>
          </p:nvSpPr>
          <p:spPr>
            <a:xfrm rot="2700000">
              <a:off x="8279085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" name="Google Shape;297;p30"/>
            <p:cNvCxnSpPr>
              <a:stCxn id="105" idx="0"/>
              <a:endCxn id="97" idx="6"/>
            </p:cNvCxnSpPr>
            <p:nvPr/>
          </p:nvCxnSpPr>
          <p:spPr>
            <a:xfrm rot="10800000" flipH="1">
              <a:off x="8029933" y="2556849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298;p30"/>
            <p:cNvSpPr/>
            <p:nvPr/>
          </p:nvSpPr>
          <p:spPr>
            <a:xfrm rot="2700000">
              <a:off x="8000239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" name="Google Shape;299;p30"/>
            <p:cNvCxnSpPr>
              <a:endCxn id="107" idx="4"/>
            </p:cNvCxnSpPr>
            <p:nvPr/>
          </p:nvCxnSpPr>
          <p:spPr>
            <a:xfrm>
              <a:off x="8290663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" name="Google Shape;300;p30"/>
            <p:cNvSpPr/>
            <p:nvPr/>
          </p:nvSpPr>
          <p:spPr>
            <a:xfrm rot="5400000">
              <a:off x="8336863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" name="Google Shape;301;p30"/>
            <p:cNvCxnSpPr>
              <a:stCxn id="109" idx="0"/>
            </p:cNvCxnSpPr>
            <p:nvPr/>
          </p:nvCxnSpPr>
          <p:spPr>
            <a:xfrm>
              <a:off x="7977277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" name="Google Shape;302;p30"/>
            <p:cNvSpPr/>
            <p:nvPr/>
          </p:nvSpPr>
          <p:spPr>
            <a:xfrm rot="5400000">
              <a:off x="7942514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3;p30"/>
            <p:cNvSpPr/>
            <p:nvPr/>
          </p:nvSpPr>
          <p:spPr>
            <a:xfrm>
              <a:off x="8139662" y="2247857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04;p30"/>
            <p:cNvSpPr/>
            <p:nvPr/>
          </p:nvSpPr>
          <p:spPr>
            <a:xfrm>
              <a:off x="8139662" y="2642206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05;p30"/>
            <p:cNvSpPr/>
            <p:nvPr/>
          </p:nvSpPr>
          <p:spPr>
            <a:xfrm rot="2700000">
              <a:off x="8182996" y="2401697"/>
              <a:ext cx="34789" cy="34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06;p30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07;p30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308;p30"/>
            <p:cNvCxnSpPr>
              <a:stCxn id="110" idx="4"/>
              <a:endCxn id="97" idx="3"/>
            </p:cNvCxnSpPr>
            <p:nvPr/>
          </p:nvCxnSpPr>
          <p:spPr>
            <a:xfrm>
              <a:off x="8157043" y="2282620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309;p30"/>
            <p:cNvCxnSpPr>
              <a:stCxn id="131" idx="0"/>
              <a:endCxn id="97" idx="7"/>
            </p:cNvCxnSpPr>
            <p:nvPr/>
          </p:nvCxnSpPr>
          <p:spPr>
            <a:xfrm rot="10800000">
              <a:off x="8157043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9300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D9B0D3-BC32-471A-94EC-7C1A52A694D6}"/>
              </a:ext>
            </a:extLst>
          </p:cNvPr>
          <p:cNvSpPr/>
          <p:nvPr/>
        </p:nvSpPr>
        <p:spPr>
          <a:xfrm>
            <a:off x="0" y="0"/>
            <a:ext cx="9144000" cy="817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FCCF7D-8E2B-4354-8E38-7B1F7B465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6000" y="687106"/>
            <a:ext cx="3012000" cy="9531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71BEDDA-CD8E-41A1-8559-7C44A6BE3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0652" y="1513822"/>
            <a:ext cx="3551068" cy="2951450"/>
          </a:xfrm>
        </p:spPr>
        <p:txBody>
          <a:bodyPr wrap="square" anchor="ctr">
            <a:normAutofit fontScale="85000" lnSpcReduction="20000"/>
          </a:bodyPr>
          <a:lstStyle/>
          <a:p>
            <a:pPr marL="457200" marR="0" lvl="0" indent="-3111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Abel"/>
              <a:buAutoNum type="arabicPeriod"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Background</a:t>
            </a:r>
          </a:p>
          <a:p>
            <a:pPr marL="457200" marR="0" lvl="0" indent="-3111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Abel"/>
              <a:buAutoNum type="arabicPeriod"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Problem Stat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ment </a:t>
            </a:r>
          </a:p>
          <a:p>
            <a:pPr marL="457200" marR="0" lvl="0" indent="-3111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Abel"/>
              <a:buAutoNum type="arabicPeriod"/>
              <a:tabLst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Objectives of Project</a:t>
            </a:r>
          </a:p>
          <a:p>
            <a:pPr marL="457200" marR="0" lvl="0" indent="-3111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Abel"/>
              <a:buAutoNum type="arabicPeriod"/>
              <a:tabLst/>
              <a:defRPr/>
            </a:pPr>
            <a:r>
              <a:rPr lang="en" b="1" dirty="0"/>
              <a:t>Implementation of Design</a:t>
            </a:r>
          </a:p>
          <a:p>
            <a:pPr marL="946150" lvl="1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lphaU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Block Diagram/Flowchart</a:t>
            </a:r>
          </a:p>
          <a:p>
            <a:pPr marL="946150" lvl="1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lphaU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Testing</a:t>
            </a:r>
          </a:p>
          <a:p>
            <a:pPr marL="946150" lvl="1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lphaU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Final Product</a:t>
            </a:r>
          </a:p>
          <a:p>
            <a:pPr marL="946150" lvl="1" indent="-3429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lphaU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Application</a:t>
            </a:r>
          </a:p>
          <a:p>
            <a:pPr marL="488950" indent="-3429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rabi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Results and Discussion</a:t>
            </a:r>
          </a:p>
          <a:p>
            <a:pPr marL="488950" indent="-3429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rabi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Impact of Solutions</a:t>
            </a:r>
          </a:p>
          <a:p>
            <a:pPr marL="488950" indent="-3429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SzPct val="92000"/>
              <a:buFont typeface="+mj-lt"/>
              <a:buAutoNum type="arabicPeriod"/>
              <a:defRPr/>
            </a:pPr>
            <a:r>
              <a:rPr kumimoji="0" lang="en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Conclusions</a:t>
            </a:r>
          </a:p>
          <a:p>
            <a:pPr marL="457200" marR="0" lvl="0" indent="-3111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Pct val="92000"/>
              <a:buFont typeface="Abel"/>
              <a:buAutoNum type="arabicPeriod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References </a:t>
            </a:r>
            <a:endParaRPr kumimoji="0" lang="en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EB9535-A41E-4860-958B-26A740DACC35}"/>
              </a:ext>
            </a:extLst>
          </p:cNvPr>
          <p:cNvSpPr/>
          <p:nvPr/>
        </p:nvSpPr>
        <p:spPr>
          <a:xfrm>
            <a:off x="0" y="4325662"/>
            <a:ext cx="9144000" cy="817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23BDFD-54CD-4488-BE4D-FFB86B0969DB}"/>
              </a:ext>
            </a:extLst>
          </p:cNvPr>
          <p:cNvSpPr txBox="1"/>
          <p:nvPr/>
        </p:nvSpPr>
        <p:spPr>
          <a:xfrm>
            <a:off x="8537097" y="4679231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03630063"/>
      </p:ext>
    </p:extLst>
  </p:cSld>
  <p:clrMapOvr>
    <a:masterClrMapping/>
  </p:clrMapOvr>
  <p:transition spd="slow" advTm="37375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مستدير الزوايا 4"/>
          <p:cNvSpPr/>
          <p:nvPr/>
        </p:nvSpPr>
        <p:spPr>
          <a:xfrm>
            <a:off x="102466" y="2003417"/>
            <a:ext cx="3454934" cy="155426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06" name="Google Shape;1006;p47"/>
          <p:cNvSpPr txBox="1">
            <a:spLocks noGrp="1"/>
          </p:cNvSpPr>
          <p:nvPr>
            <p:ph type="ctrTitle"/>
          </p:nvPr>
        </p:nvSpPr>
        <p:spPr>
          <a:xfrm>
            <a:off x="1743075" y="552650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/>
              <a:t>Social Distancing Sensor Readings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7" name="Google Shape;1007;p47"/>
          <p:cNvSpPr txBox="1">
            <a:spLocks noGrp="1"/>
          </p:cNvSpPr>
          <p:nvPr>
            <p:ph type="subTitle" idx="4294967295"/>
          </p:nvPr>
        </p:nvSpPr>
        <p:spPr>
          <a:xfrm>
            <a:off x="102466" y="2206599"/>
            <a:ext cx="3372104" cy="10695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just">
              <a:lnSpc>
                <a:spcPct val="150000"/>
              </a:lnSpc>
              <a:spcAft>
                <a:spcPts val="1600"/>
              </a:spcAft>
              <a:buNone/>
            </a:pPr>
            <a:r>
              <a:rPr lang="en-US" b="1"/>
              <a:t>The sensor is set to stay at HIGH for 20 seconds as long as the person is still standing in front of the user!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" name="مستطيل 3"/>
          <p:cNvSpPr/>
          <p:nvPr/>
        </p:nvSpPr>
        <p:spPr>
          <a:xfrm>
            <a:off x="3475614" y="4064015"/>
            <a:ext cx="56263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Figure - Plot showing the relation between time and distance for the PIR sensor</a:t>
            </a:r>
            <a:endParaRPr lang="en-US" sz="1050" b="1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34" name="Picture 6"/>
          <p:cNvPicPr/>
          <p:nvPr/>
        </p:nvPicPr>
        <p:blipFill rotWithShape="1">
          <a:blip r:embed="rId3"/>
          <a:srcRect t="11959"/>
          <a:stretch/>
        </p:blipFill>
        <p:spPr bwMode="auto">
          <a:xfrm>
            <a:off x="3639185" y="1338595"/>
            <a:ext cx="5504815" cy="27254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426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1555400" y="1707524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>
            <a:off x="4326775" y="1707524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>
            <a:off x="7107707" y="1707524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>
            <a:off x="2871500" y="3520102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6272507" y="3523850"/>
            <a:ext cx="480900" cy="48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7"/>
          </p:nvPr>
        </p:nvSpPr>
        <p:spPr>
          <a:xfrm>
            <a:off x="2702300" y="3590253"/>
            <a:ext cx="819300" cy="370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subTitle" idx="8"/>
          </p:nvPr>
        </p:nvSpPr>
        <p:spPr>
          <a:xfrm>
            <a:off x="6103307" y="3594001"/>
            <a:ext cx="819300" cy="370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13"/>
          </p:nvPr>
        </p:nvSpPr>
        <p:spPr>
          <a:xfrm>
            <a:off x="1386200" y="1762874"/>
            <a:ext cx="819300" cy="370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8" name="Google Shape;418;p34"/>
          <p:cNvSpPr txBox="1">
            <a:spLocks noGrp="1"/>
          </p:cNvSpPr>
          <p:nvPr>
            <p:ph type="subTitle" idx="14"/>
          </p:nvPr>
        </p:nvSpPr>
        <p:spPr>
          <a:xfrm>
            <a:off x="4157575" y="1762874"/>
            <a:ext cx="819300" cy="370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subTitle" idx="15"/>
          </p:nvPr>
        </p:nvSpPr>
        <p:spPr>
          <a:xfrm>
            <a:off x="6938507" y="1762874"/>
            <a:ext cx="819300" cy="370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0" name="Google Shape;420;p34"/>
          <p:cNvSpPr txBox="1">
            <a:spLocks noGrp="1"/>
          </p:cNvSpPr>
          <p:nvPr>
            <p:ph type="subTitle" idx="1"/>
          </p:nvPr>
        </p:nvSpPr>
        <p:spPr>
          <a:xfrm>
            <a:off x="2036300" y="3964201"/>
            <a:ext cx="21513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/>
              <a:t>The optimal power usage was satisfied</a:t>
            </a: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subTitle" idx="2"/>
          </p:nvPr>
        </p:nvSpPr>
        <p:spPr>
          <a:xfrm>
            <a:off x="5437307" y="3967949"/>
            <a:ext cx="21513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/>
              <a:t>The mask is environmentally friendly 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subTitle" idx="4"/>
          </p:nvPr>
        </p:nvSpPr>
        <p:spPr>
          <a:xfrm>
            <a:off x="526112" y="2170024"/>
            <a:ext cx="2539475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The SDVM mask is a lightweight disposable mask with a cleanable front material structure</a:t>
            </a:r>
            <a:endParaRPr dirty="0"/>
          </a:p>
        </p:txBody>
      </p:sp>
      <p:sp>
        <p:nvSpPr>
          <p:cNvPr id="424" name="Google Shape;424;p34"/>
          <p:cNvSpPr txBox="1">
            <a:spLocks noGrp="1"/>
          </p:cNvSpPr>
          <p:nvPr>
            <p:ph type="subTitle" idx="5"/>
          </p:nvPr>
        </p:nvSpPr>
        <p:spPr>
          <a:xfrm>
            <a:off x="3388591" y="2183842"/>
            <a:ext cx="2466316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The mask can track the user's social distancing and vital signs. 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6"/>
          </p:nvPr>
        </p:nvSpPr>
        <p:spPr>
          <a:xfrm>
            <a:off x="6009083" y="2130053"/>
            <a:ext cx="2871493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/>
              <a:t>The mask is provided with an application that tracks the users’ vital signs and warns them of any abnormalities</a:t>
            </a:r>
            <a:endParaRPr/>
          </a:p>
        </p:txBody>
      </p:sp>
      <p:sp>
        <p:nvSpPr>
          <p:cNvPr id="426" name="Google Shape;426;p34"/>
          <p:cNvSpPr txBox="1">
            <a:spLocks noGrp="1"/>
          </p:cNvSpPr>
          <p:nvPr>
            <p:ph type="ctrTitle"/>
          </p:nvPr>
        </p:nvSpPr>
        <p:spPr>
          <a:xfrm>
            <a:off x="939299" y="552646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EVALUATION OF SOLUTIONS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14;p31"/>
          <p:cNvSpPr/>
          <p:nvPr/>
        </p:nvSpPr>
        <p:spPr>
          <a:xfrm>
            <a:off x="5089736" y="1419622"/>
            <a:ext cx="3012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15;p31"/>
          <p:cNvSpPr/>
          <p:nvPr/>
        </p:nvSpPr>
        <p:spPr>
          <a:xfrm>
            <a:off x="1000394" y="3011372"/>
            <a:ext cx="3012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6;p31"/>
          <p:cNvSpPr/>
          <p:nvPr/>
        </p:nvSpPr>
        <p:spPr>
          <a:xfrm>
            <a:off x="5062787" y="3003798"/>
            <a:ext cx="3012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17;p31"/>
          <p:cNvSpPr/>
          <p:nvPr/>
        </p:nvSpPr>
        <p:spPr>
          <a:xfrm>
            <a:off x="1000394" y="1432101"/>
            <a:ext cx="3012300" cy="544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18;p31"/>
          <p:cNvSpPr txBox="1">
            <a:spLocks noGrp="1"/>
          </p:cNvSpPr>
          <p:nvPr>
            <p:ph type="subTitle" idx="1"/>
          </p:nvPr>
        </p:nvSpPr>
        <p:spPr>
          <a:xfrm>
            <a:off x="1215050" y="1995686"/>
            <a:ext cx="25254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Washable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Recyclable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46" name="Google Shape;319;p31"/>
          <p:cNvSpPr txBox="1">
            <a:spLocks noGrp="1"/>
          </p:cNvSpPr>
          <p:nvPr>
            <p:ph type="subTitle" idx="2"/>
          </p:nvPr>
        </p:nvSpPr>
        <p:spPr>
          <a:xfrm>
            <a:off x="5306237" y="1964122"/>
            <a:ext cx="25254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Reliable </a:t>
            </a:r>
            <a:r>
              <a:rPr lang="en-US" dirty="0"/>
              <a:t>power source</a:t>
            </a:r>
            <a:r>
              <a:rPr lang="en-US" dirty="0" smtClean="0"/>
              <a:t>.</a:t>
            </a:r>
          </a:p>
        </p:txBody>
      </p:sp>
      <p:sp>
        <p:nvSpPr>
          <p:cNvPr id="47" name="Google Shape;320;p31"/>
          <p:cNvSpPr txBox="1">
            <a:spLocks noGrp="1"/>
          </p:cNvSpPr>
          <p:nvPr>
            <p:ph type="subTitle" idx="3"/>
          </p:nvPr>
        </p:nvSpPr>
        <p:spPr>
          <a:xfrm>
            <a:off x="1215050" y="3723878"/>
            <a:ext cx="2525400" cy="576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-</a:t>
            </a:r>
            <a:r>
              <a:rPr lang="en-US" dirty="0" smtClean="0"/>
              <a:t> Affect the </a:t>
            </a:r>
            <a:r>
              <a:rPr lang="en-US" dirty="0"/>
              <a:t>country’s </a:t>
            </a:r>
            <a:r>
              <a:rPr lang="en-US" dirty="0" smtClean="0"/>
              <a:t>economy positively. </a:t>
            </a:r>
            <a:endParaRPr dirty="0"/>
          </a:p>
        </p:txBody>
      </p:sp>
      <p:sp>
        <p:nvSpPr>
          <p:cNvPr id="48" name="Google Shape;321;p31"/>
          <p:cNvSpPr txBox="1">
            <a:spLocks noGrp="1"/>
          </p:cNvSpPr>
          <p:nvPr>
            <p:ph type="subTitle" idx="4"/>
          </p:nvPr>
        </p:nvSpPr>
        <p:spPr>
          <a:xfrm>
            <a:off x="5094300" y="3507854"/>
            <a:ext cx="2736304" cy="489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Decrease </a:t>
            </a:r>
            <a:r>
              <a:rPr lang="en-US" dirty="0"/>
              <a:t>the load on the health sector. </a:t>
            </a:r>
            <a:endParaRPr lang="en-US" dirty="0" smtClean="0"/>
          </a:p>
          <a:p>
            <a:pPr marL="285750" lvl="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the routine checkups </a:t>
            </a:r>
            <a:r>
              <a:rPr lang="en-US" dirty="0" smtClean="0"/>
              <a:t>for </a:t>
            </a:r>
            <a:r>
              <a:rPr lang="en-US" dirty="0"/>
              <a:t>healthcare workers </a:t>
            </a:r>
            <a:r>
              <a:rPr lang="en-US" dirty="0" smtClean="0"/>
              <a:t>more </a:t>
            </a:r>
            <a:r>
              <a:rPr lang="en-US" dirty="0"/>
              <a:t>constant and time-efficient.</a:t>
            </a:r>
            <a:endParaRPr dirty="0"/>
          </a:p>
        </p:txBody>
      </p:sp>
      <p:sp>
        <p:nvSpPr>
          <p:cNvPr id="49" name="عنوان 10"/>
          <p:cNvSpPr txBox="1">
            <a:spLocks/>
          </p:cNvSpPr>
          <p:nvPr/>
        </p:nvSpPr>
        <p:spPr>
          <a:xfrm>
            <a:off x="911020" y="544854"/>
            <a:ext cx="7265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 smtClean="0"/>
              <a:t>Impacts of solutions</a:t>
            </a:r>
            <a:endParaRPr lang="ar-SA" dirty="0"/>
          </a:p>
        </p:txBody>
      </p:sp>
      <p:sp>
        <p:nvSpPr>
          <p:cNvPr id="50" name="Google Shape;323;p31"/>
          <p:cNvSpPr txBox="1">
            <a:spLocks noGrp="1"/>
          </p:cNvSpPr>
          <p:nvPr>
            <p:ph type="subTitle" idx="4294967295"/>
          </p:nvPr>
        </p:nvSpPr>
        <p:spPr>
          <a:xfrm flipH="1">
            <a:off x="1145837" y="3042776"/>
            <a:ext cx="2663825" cy="434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/>
              <a:t>Financial</a:t>
            </a:r>
            <a:endParaRPr sz="1600" b="1" dirty="0"/>
          </a:p>
        </p:txBody>
      </p:sp>
      <p:sp>
        <p:nvSpPr>
          <p:cNvPr id="51" name="Google Shape;324;p31"/>
          <p:cNvSpPr txBox="1">
            <a:spLocks noGrp="1"/>
          </p:cNvSpPr>
          <p:nvPr>
            <p:ph type="subTitle" idx="4294967295"/>
          </p:nvPr>
        </p:nvSpPr>
        <p:spPr>
          <a:xfrm flipH="1">
            <a:off x="5263180" y="1474384"/>
            <a:ext cx="2665412" cy="434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/>
              <a:t>Safety</a:t>
            </a:r>
            <a:endParaRPr sz="1600" b="1" dirty="0"/>
          </a:p>
        </p:txBody>
      </p:sp>
      <p:sp>
        <p:nvSpPr>
          <p:cNvPr id="52" name="Google Shape;325;p31"/>
          <p:cNvSpPr txBox="1">
            <a:spLocks noGrp="1"/>
          </p:cNvSpPr>
          <p:nvPr>
            <p:ph type="subTitle" idx="4294967295"/>
          </p:nvPr>
        </p:nvSpPr>
        <p:spPr>
          <a:xfrm flipH="1">
            <a:off x="5236231" y="3058560"/>
            <a:ext cx="2665412" cy="434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/>
              <a:t>Social</a:t>
            </a:r>
            <a:endParaRPr sz="1600" b="1" dirty="0"/>
          </a:p>
        </p:txBody>
      </p:sp>
      <p:sp>
        <p:nvSpPr>
          <p:cNvPr id="53" name="Google Shape;322;p31"/>
          <p:cNvSpPr txBox="1">
            <a:spLocks noGrp="1"/>
          </p:cNvSpPr>
          <p:nvPr>
            <p:ph type="subTitle" idx="4294967295"/>
          </p:nvPr>
        </p:nvSpPr>
        <p:spPr>
          <a:xfrm flipH="1">
            <a:off x="1174631" y="1474384"/>
            <a:ext cx="2663825" cy="434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/>
              <a:t>Environmental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466197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ar-SA" dirty="0"/>
          </a:p>
        </p:txBody>
      </p:sp>
      <p:sp>
        <p:nvSpPr>
          <p:cNvPr id="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827584" y="2008405"/>
            <a:ext cx="3930833" cy="2761946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smtClean="0"/>
              <a:t>The prototype </a:t>
            </a:r>
            <a:r>
              <a:rPr lang="en-US" dirty="0"/>
              <a:t>was able to model the desired outputs of the system and meet customer </a:t>
            </a:r>
            <a:r>
              <a:rPr lang="en-US" dirty="0" smtClean="0"/>
              <a:t>needs </a:t>
            </a:r>
            <a:r>
              <a:rPr lang="en-US" dirty="0"/>
              <a:t>and </a:t>
            </a:r>
            <a:r>
              <a:rPr lang="en-US" dirty="0" smtClean="0"/>
              <a:t>requirements. The </a:t>
            </a:r>
            <a:r>
              <a:rPr lang="en-US" dirty="0"/>
              <a:t>main objectives of the prototype were for it to be able to help the user monitor </a:t>
            </a:r>
            <a:r>
              <a:rPr lang="en-US" dirty="0" smtClean="0"/>
              <a:t>their vital signs and maintain </a:t>
            </a:r>
            <a:r>
              <a:rPr lang="en-US" dirty="0"/>
              <a:t>proper social </a:t>
            </a:r>
            <a:r>
              <a:rPr lang="en-US" dirty="0" smtClean="0"/>
              <a:t>distancing. The </a:t>
            </a:r>
            <a:r>
              <a:rPr lang="en-US" dirty="0"/>
              <a:t>application also serves its purpose in being a user friendly and simple </a:t>
            </a:r>
            <a:r>
              <a:rPr lang="en-US" dirty="0" smtClean="0"/>
              <a:t>manner.</a:t>
            </a:r>
          </a:p>
          <a:p>
            <a:pPr marL="285750" lvl="0" indent="-285750">
              <a:spcAft>
                <a:spcPts val="1600"/>
              </a:spcAft>
              <a:buFontTx/>
              <a:buChar char="-"/>
            </a:pPr>
            <a:endParaRPr dirty="0"/>
          </a:p>
        </p:txBody>
      </p:sp>
      <p:grpSp>
        <p:nvGrpSpPr>
          <p:cNvPr id="7" name="Google Shape;268;p30"/>
          <p:cNvGrpSpPr/>
          <p:nvPr/>
        </p:nvGrpSpPr>
        <p:grpSpPr>
          <a:xfrm>
            <a:off x="6186996" y="2508625"/>
            <a:ext cx="1916908" cy="1916908"/>
            <a:chOff x="6186996" y="2375625"/>
            <a:chExt cx="1916908" cy="1916908"/>
          </a:xfrm>
        </p:grpSpPr>
        <p:sp>
          <p:nvSpPr>
            <p:cNvPr id="8" name="Google Shape;269;p30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270;p30"/>
            <p:cNvCxnSpPr>
              <a:stCxn id="8" idx="0"/>
              <a:endCxn id="10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271;p30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272;p30"/>
            <p:cNvCxnSpPr>
              <a:stCxn id="12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273;p30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274;p30"/>
            <p:cNvCxnSpPr>
              <a:stCxn id="8" idx="2"/>
              <a:endCxn id="14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275;p30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" name="Google Shape;276;p30"/>
            <p:cNvCxnSpPr>
              <a:stCxn id="16" idx="0"/>
              <a:endCxn id="8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" name="Google Shape;277;p30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278;p30"/>
            <p:cNvCxnSpPr>
              <a:endCxn id="18" idx="4"/>
            </p:cNvCxnSpPr>
            <p:nvPr/>
          </p:nvCxnSpPr>
          <p:spPr>
            <a:xfrm rot="10800000">
              <a:off x="6577478" y="2766192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279;p30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280;p30"/>
            <p:cNvCxnSpPr>
              <a:stCxn id="20" idx="0"/>
            </p:cNvCxnSpPr>
            <p:nvPr/>
          </p:nvCxnSpPr>
          <p:spPr>
            <a:xfrm rot="10800000">
              <a:off x="7566553" y="375526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81;p30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282;p30"/>
            <p:cNvCxnSpPr>
              <a:endCxn id="22" idx="4"/>
            </p:cNvCxnSpPr>
            <p:nvPr/>
          </p:nvCxnSpPr>
          <p:spPr>
            <a:xfrm flipH="1">
              <a:off x="6577563" y="3755351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283;p30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" name="Google Shape;284;p30"/>
            <p:cNvCxnSpPr>
              <a:stCxn id="24" idx="0"/>
            </p:cNvCxnSpPr>
            <p:nvPr/>
          </p:nvCxnSpPr>
          <p:spPr>
            <a:xfrm flipH="1">
              <a:off x="7566637" y="276627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85;p30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6;p30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7;p30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8;p30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9;p30"/>
          <p:cNvGrpSpPr/>
          <p:nvPr/>
        </p:nvGrpSpPr>
        <p:grpSpPr>
          <a:xfrm>
            <a:off x="7942514" y="2247857"/>
            <a:ext cx="429112" cy="429112"/>
            <a:chOff x="7942514" y="2247857"/>
            <a:chExt cx="429112" cy="429112"/>
          </a:xfrm>
        </p:grpSpPr>
        <p:sp>
          <p:nvSpPr>
            <p:cNvPr id="29" name="Google Shape;290;p30"/>
            <p:cNvSpPr/>
            <p:nvPr/>
          </p:nvSpPr>
          <p:spPr>
            <a:xfrm rot="8100000">
              <a:off x="8023676" y="2329045"/>
              <a:ext cx="266764" cy="26676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" name="Google Shape;291;p30"/>
            <p:cNvCxnSpPr>
              <a:stCxn id="29" idx="0"/>
              <a:endCxn id="31" idx="4"/>
            </p:cNvCxnSpPr>
            <p:nvPr/>
          </p:nvCxnSpPr>
          <p:spPr>
            <a:xfrm>
              <a:off x="8251372" y="255674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292;p30"/>
            <p:cNvSpPr/>
            <p:nvPr/>
          </p:nvSpPr>
          <p:spPr>
            <a:xfrm rot="8100000">
              <a:off x="8279085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293;p30"/>
            <p:cNvCxnSpPr>
              <a:stCxn id="33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294;p30"/>
            <p:cNvSpPr/>
            <p:nvPr/>
          </p:nvSpPr>
          <p:spPr>
            <a:xfrm rot="8100000">
              <a:off x="8000239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295;p30"/>
            <p:cNvCxnSpPr>
              <a:stCxn id="29" idx="2"/>
              <a:endCxn id="35" idx="4"/>
            </p:cNvCxnSpPr>
            <p:nvPr/>
          </p:nvCxnSpPr>
          <p:spPr>
            <a:xfrm rot="10800000" flipH="1">
              <a:off x="8251372" y="2335412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296;p30"/>
            <p:cNvSpPr/>
            <p:nvPr/>
          </p:nvSpPr>
          <p:spPr>
            <a:xfrm rot="2700000">
              <a:off x="8279085" y="2305608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" name="Google Shape;297;p30"/>
            <p:cNvCxnSpPr>
              <a:stCxn id="37" idx="0"/>
              <a:endCxn id="29" idx="6"/>
            </p:cNvCxnSpPr>
            <p:nvPr/>
          </p:nvCxnSpPr>
          <p:spPr>
            <a:xfrm rot="10800000" flipH="1">
              <a:off x="8029933" y="2556849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298;p30"/>
            <p:cNvSpPr/>
            <p:nvPr/>
          </p:nvSpPr>
          <p:spPr>
            <a:xfrm rot="2700000">
              <a:off x="8000239" y="2584455"/>
              <a:ext cx="34789" cy="34789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299;p30"/>
            <p:cNvCxnSpPr>
              <a:endCxn id="39" idx="4"/>
            </p:cNvCxnSpPr>
            <p:nvPr/>
          </p:nvCxnSpPr>
          <p:spPr>
            <a:xfrm>
              <a:off x="8290663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300;p30"/>
            <p:cNvSpPr/>
            <p:nvPr/>
          </p:nvSpPr>
          <p:spPr>
            <a:xfrm rot="5400000">
              <a:off x="8336863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301;p30"/>
            <p:cNvCxnSpPr>
              <a:stCxn id="41" idx="0"/>
            </p:cNvCxnSpPr>
            <p:nvPr/>
          </p:nvCxnSpPr>
          <p:spPr>
            <a:xfrm>
              <a:off x="7977277" y="2462413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302;p30"/>
            <p:cNvSpPr/>
            <p:nvPr/>
          </p:nvSpPr>
          <p:spPr>
            <a:xfrm rot="5400000">
              <a:off x="7942514" y="2445031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3;p30"/>
            <p:cNvSpPr/>
            <p:nvPr/>
          </p:nvSpPr>
          <p:spPr>
            <a:xfrm>
              <a:off x="8139662" y="2247857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4;p30"/>
            <p:cNvSpPr/>
            <p:nvPr/>
          </p:nvSpPr>
          <p:spPr>
            <a:xfrm>
              <a:off x="8139662" y="2642206"/>
              <a:ext cx="34763" cy="34763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5;p30"/>
            <p:cNvSpPr/>
            <p:nvPr/>
          </p:nvSpPr>
          <p:spPr>
            <a:xfrm rot="2700000">
              <a:off x="8182996" y="2401697"/>
              <a:ext cx="34789" cy="347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;p30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;p30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308;p30"/>
            <p:cNvCxnSpPr>
              <a:stCxn id="42" idx="4"/>
              <a:endCxn id="29" idx="3"/>
            </p:cNvCxnSpPr>
            <p:nvPr/>
          </p:nvCxnSpPr>
          <p:spPr>
            <a:xfrm>
              <a:off x="8157043" y="2282620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309;p30"/>
            <p:cNvCxnSpPr>
              <a:stCxn id="43" idx="0"/>
              <a:endCxn id="29" idx="7"/>
            </p:cNvCxnSpPr>
            <p:nvPr/>
          </p:nvCxnSpPr>
          <p:spPr>
            <a:xfrm rot="10800000">
              <a:off x="8157043" y="2595706"/>
              <a:ext cx="0" cy="4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38194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picture containing dark&#10;&#10;Description automatically generated">
            <a:extLst>
              <a:ext uri="{FF2B5EF4-FFF2-40B4-BE49-F238E27FC236}">
                <a16:creationId xmlns:a16="http://schemas.microsoft.com/office/drawing/2014/main" xmlns="" id="{B46952FC-E2BD-4321-B8F4-61AEFAB6BE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17985"/>
            <a:ext cx="9144000" cy="4125515"/>
          </a:xfrm>
          <a:prstGeom prst="rect">
            <a:avLst/>
          </a:prstGeom>
        </p:spPr>
      </p:pic>
      <p:grpSp>
        <p:nvGrpSpPr>
          <p:cNvPr id="6" name="Google Shape;1624;p57"/>
          <p:cNvGrpSpPr/>
          <p:nvPr/>
        </p:nvGrpSpPr>
        <p:grpSpPr>
          <a:xfrm flipH="1">
            <a:off x="6454708" y="363859"/>
            <a:ext cx="1620937" cy="1620937"/>
            <a:chOff x="6186996" y="2375625"/>
            <a:chExt cx="1916908" cy="1916908"/>
          </a:xfrm>
        </p:grpSpPr>
        <p:sp>
          <p:nvSpPr>
            <p:cNvPr id="7" name="Google Shape;1625;p57"/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" name="Google Shape;1626;p57"/>
            <p:cNvCxnSpPr>
              <a:stCxn id="7" idx="0"/>
              <a:endCxn id="9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Google Shape;1627;p57"/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1628;p57"/>
            <p:cNvCxnSpPr>
              <a:stCxn id="11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629;p57"/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630;p57"/>
            <p:cNvCxnSpPr>
              <a:stCxn id="7" idx="2"/>
              <a:endCxn id="13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1631;p57"/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1632;p57"/>
            <p:cNvCxnSpPr>
              <a:stCxn id="15" idx="0"/>
              <a:endCxn id="7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1633;p57"/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1634;p57"/>
            <p:cNvCxnSpPr>
              <a:endCxn id="17" idx="4"/>
            </p:cNvCxnSpPr>
            <p:nvPr/>
          </p:nvCxnSpPr>
          <p:spPr>
            <a:xfrm rot="10800000">
              <a:off x="6577478" y="2766192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1635;p57"/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1636;p57"/>
            <p:cNvCxnSpPr>
              <a:stCxn id="19" idx="0"/>
            </p:cNvCxnSpPr>
            <p:nvPr/>
          </p:nvCxnSpPr>
          <p:spPr>
            <a:xfrm rot="10800000">
              <a:off x="7566853" y="375556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1637;p57"/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1638;p57"/>
            <p:cNvCxnSpPr>
              <a:endCxn id="21" idx="4"/>
            </p:cNvCxnSpPr>
            <p:nvPr/>
          </p:nvCxnSpPr>
          <p:spPr>
            <a:xfrm flipH="1">
              <a:off x="6577563" y="3755651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1639;p57"/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1640;p57"/>
            <p:cNvCxnSpPr>
              <a:stCxn id="23" idx="0"/>
            </p:cNvCxnSpPr>
            <p:nvPr/>
          </p:nvCxnSpPr>
          <p:spPr>
            <a:xfrm flipH="1">
              <a:off x="7566937" y="2766276"/>
              <a:ext cx="146400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1641;p57"/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42;p57"/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43;p57"/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44;p57"/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1607;p57"/>
          <p:cNvSpPr/>
          <p:nvPr/>
        </p:nvSpPr>
        <p:spPr>
          <a:xfrm>
            <a:off x="2099744" y="2571750"/>
            <a:ext cx="4411091" cy="4827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608;p57"/>
          <p:cNvSpPr txBox="1">
            <a:spLocks/>
          </p:cNvSpPr>
          <p:nvPr/>
        </p:nvSpPr>
        <p:spPr>
          <a:xfrm>
            <a:off x="1265239" y="1761673"/>
            <a:ext cx="6080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taatliches"/>
              <a:buNone/>
              <a:defRPr sz="70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 b="0" i="0" u="none" strike="noStrike" cap="none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pPr algn="ctr"/>
            <a:r>
              <a:rPr lang="en-US" sz="8000" dirty="0"/>
              <a:t>THANKS!</a:t>
            </a:r>
          </a:p>
        </p:txBody>
      </p:sp>
      <p:grpSp>
        <p:nvGrpSpPr>
          <p:cNvPr id="27" name="Google Shape;1666;p57"/>
          <p:cNvGrpSpPr/>
          <p:nvPr/>
        </p:nvGrpSpPr>
        <p:grpSpPr>
          <a:xfrm>
            <a:off x="890637" y="3477618"/>
            <a:ext cx="1108792" cy="1108792"/>
            <a:chOff x="7942477" y="2247857"/>
            <a:chExt cx="429149" cy="429149"/>
          </a:xfrm>
        </p:grpSpPr>
        <p:sp>
          <p:nvSpPr>
            <p:cNvPr id="28" name="Google Shape;1667;p57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1668;p57"/>
            <p:cNvCxnSpPr>
              <a:stCxn id="28" idx="0"/>
              <a:endCxn id="30" idx="4"/>
            </p:cNvCxnSpPr>
            <p:nvPr/>
          </p:nvCxnSpPr>
          <p:spPr>
            <a:xfrm>
              <a:off x="8251338" y="25567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1669;p57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" name="Google Shape;1670;p57"/>
            <p:cNvCxnSpPr>
              <a:stCxn id="32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1671;p57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" name="Google Shape;1672;p57"/>
            <p:cNvCxnSpPr>
              <a:stCxn id="28" idx="2"/>
              <a:endCxn id="34" idx="4"/>
            </p:cNvCxnSpPr>
            <p:nvPr/>
          </p:nvCxnSpPr>
          <p:spPr>
            <a:xfrm rot="10800000" flipH="1">
              <a:off x="8251338" y="2335377"/>
              <a:ext cx="330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" name="Google Shape;1673;p57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" name="Google Shape;1674;p57"/>
            <p:cNvCxnSpPr>
              <a:stCxn id="36" idx="0"/>
              <a:endCxn id="28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1675;p57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1676;p57"/>
            <p:cNvCxnSpPr>
              <a:endCxn id="38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1677;p57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1678;p57"/>
            <p:cNvCxnSpPr>
              <a:stCxn id="40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679;p57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80;p57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81;p57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2;p57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83;p57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84;p57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1685;p57"/>
            <p:cNvCxnSpPr>
              <a:stCxn id="41" idx="4"/>
              <a:endCxn id="28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1686;p57"/>
            <p:cNvCxnSpPr>
              <a:stCxn id="42" idx="0"/>
              <a:endCxn id="28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1645;p57"/>
          <p:cNvGrpSpPr/>
          <p:nvPr/>
        </p:nvGrpSpPr>
        <p:grpSpPr>
          <a:xfrm>
            <a:off x="1369877" y="1054107"/>
            <a:ext cx="429149" cy="429149"/>
            <a:chOff x="7942477" y="2247857"/>
            <a:chExt cx="429149" cy="429149"/>
          </a:xfrm>
        </p:grpSpPr>
        <p:sp>
          <p:nvSpPr>
            <p:cNvPr id="49" name="Google Shape;1646;p57"/>
            <p:cNvSpPr/>
            <p:nvPr/>
          </p:nvSpPr>
          <p:spPr>
            <a:xfrm rot="8100000">
              <a:off x="8023557" y="2328996"/>
              <a:ext cx="266862" cy="2668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" name="Google Shape;1647;p57"/>
            <p:cNvCxnSpPr>
              <a:stCxn id="49" idx="0"/>
              <a:endCxn id="51" idx="4"/>
            </p:cNvCxnSpPr>
            <p:nvPr/>
          </p:nvCxnSpPr>
          <p:spPr>
            <a:xfrm>
              <a:off x="8251338" y="25567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" name="Google Shape;1648;p57"/>
            <p:cNvSpPr/>
            <p:nvPr/>
          </p:nvSpPr>
          <p:spPr>
            <a:xfrm rot="8100000">
              <a:off x="8279085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1649;p57"/>
            <p:cNvCxnSpPr>
              <a:stCxn id="53" idx="0"/>
            </p:cNvCxnSpPr>
            <p:nvPr/>
          </p:nvCxnSpPr>
          <p:spPr>
            <a:xfrm>
              <a:off x="8029933" y="2335303"/>
              <a:ext cx="33000" cy="33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" name="Google Shape;1650;p57"/>
            <p:cNvSpPr/>
            <p:nvPr/>
          </p:nvSpPr>
          <p:spPr>
            <a:xfrm rot="8100000">
              <a:off x="8000238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Google Shape;1651;p57"/>
            <p:cNvCxnSpPr>
              <a:stCxn id="49" idx="2"/>
              <a:endCxn id="55" idx="4"/>
            </p:cNvCxnSpPr>
            <p:nvPr/>
          </p:nvCxnSpPr>
          <p:spPr>
            <a:xfrm rot="10800000" flipH="1">
              <a:off x="8251338" y="2335377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1652;p57"/>
            <p:cNvSpPr/>
            <p:nvPr/>
          </p:nvSpPr>
          <p:spPr>
            <a:xfrm rot="2700000">
              <a:off x="8279085" y="2305608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" name="Google Shape;1653;p57"/>
            <p:cNvCxnSpPr>
              <a:stCxn id="57" idx="0"/>
              <a:endCxn id="49" idx="6"/>
            </p:cNvCxnSpPr>
            <p:nvPr/>
          </p:nvCxnSpPr>
          <p:spPr>
            <a:xfrm rot="10800000" flipH="1">
              <a:off x="8029933" y="2556850"/>
              <a:ext cx="32700" cy="32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1654;p57"/>
            <p:cNvSpPr/>
            <p:nvPr/>
          </p:nvSpPr>
          <p:spPr>
            <a:xfrm rot="2700000">
              <a:off x="8000238" y="2584455"/>
              <a:ext cx="34790" cy="3479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" name="Google Shape;1655;p57"/>
            <p:cNvCxnSpPr>
              <a:endCxn id="59" idx="4"/>
            </p:cNvCxnSpPr>
            <p:nvPr/>
          </p:nvCxnSpPr>
          <p:spPr>
            <a:xfrm>
              <a:off x="8290626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1656;p57"/>
            <p:cNvSpPr/>
            <p:nvPr/>
          </p:nvSpPr>
          <p:spPr>
            <a:xfrm rot="5400000">
              <a:off x="8336826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" name="Google Shape;1657;p57"/>
            <p:cNvCxnSpPr>
              <a:stCxn id="61" idx="0"/>
            </p:cNvCxnSpPr>
            <p:nvPr/>
          </p:nvCxnSpPr>
          <p:spPr>
            <a:xfrm>
              <a:off x="7977277" y="2462431"/>
              <a:ext cx="46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Google Shape;1658;p57"/>
            <p:cNvSpPr/>
            <p:nvPr/>
          </p:nvSpPr>
          <p:spPr>
            <a:xfrm rot="5400000">
              <a:off x="7942477" y="2445031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9;p57"/>
            <p:cNvSpPr/>
            <p:nvPr/>
          </p:nvSpPr>
          <p:spPr>
            <a:xfrm>
              <a:off x="8139662" y="2247857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0;p57"/>
            <p:cNvSpPr/>
            <p:nvPr/>
          </p:nvSpPr>
          <p:spPr>
            <a:xfrm>
              <a:off x="8139662" y="2642206"/>
              <a:ext cx="34800" cy="34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1;p57"/>
            <p:cNvSpPr/>
            <p:nvPr/>
          </p:nvSpPr>
          <p:spPr>
            <a:xfrm rot="2700000">
              <a:off x="8182996" y="2401697"/>
              <a:ext cx="34790" cy="3479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62;p57"/>
            <p:cNvSpPr/>
            <p:nvPr/>
          </p:nvSpPr>
          <p:spPr>
            <a:xfrm rot="2700000">
              <a:off x="8100315" y="2489473"/>
              <a:ext cx="17395" cy="17395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63;p57"/>
            <p:cNvSpPr/>
            <p:nvPr/>
          </p:nvSpPr>
          <p:spPr>
            <a:xfrm rot="2700000">
              <a:off x="8199613" y="2504983"/>
              <a:ext cx="17395" cy="1739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" name="Google Shape;1664;p57"/>
            <p:cNvCxnSpPr>
              <a:stCxn id="62" idx="4"/>
              <a:endCxn id="49" idx="3"/>
            </p:cNvCxnSpPr>
            <p:nvPr/>
          </p:nvCxnSpPr>
          <p:spPr>
            <a:xfrm>
              <a:off x="8157062" y="2282657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1665;p57"/>
            <p:cNvCxnSpPr>
              <a:stCxn id="63" idx="0"/>
              <a:endCxn id="49" idx="7"/>
            </p:cNvCxnSpPr>
            <p:nvPr/>
          </p:nvCxnSpPr>
          <p:spPr>
            <a:xfrm rot="10800000">
              <a:off x="8157062" y="2596006"/>
              <a:ext cx="0" cy="4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" name="Google Shape;1609;p57"/>
          <p:cNvSpPr txBox="1">
            <a:spLocks/>
          </p:cNvSpPr>
          <p:nvPr/>
        </p:nvSpPr>
        <p:spPr>
          <a:xfrm flipH="1">
            <a:off x="2257181" y="2537190"/>
            <a:ext cx="4322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-US" sz="2400" b="1" dirty="0">
                <a:solidFill>
                  <a:schemeClr val="accent5"/>
                </a:solidFill>
              </a:rPr>
              <a:t>Do you have any questions?</a:t>
            </a:r>
          </a:p>
          <a:p>
            <a:pPr marL="0" indent="0" algn="ctr"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E203D0-5CFF-4F32-9F7A-B9DB89E850A3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46922138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60"/>
          <p:cNvSpPr txBox="1">
            <a:spLocks noGrp="1"/>
          </p:cNvSpPr>
          <p:nvPr>
            <p:ph type="body" idx="1"/>
          </p:nvPr>
        </p:nvSpPr>
        <p:spPr>
          <a:xfrm>
            <a:off x="732525" y="1298013"/>
            <a:ext cx="76746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11" name="Google Shape;2211;p60"/>
          <p:cNvSpPr txBox="1">
            <a:spLocks noGrp="1"/>
          </p:cNvSpPr>
          <p:nvPr>
            <p:ph type="ctrTitle"/>
          </p:nvPr>
        </p:nvSpPr>
        <p:spPr>
          <a:xfrm>
            <a:off x="929774" y="538335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9CE3180-7B74-45DF-8670-06B31D372F7A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FF1C6B4-F77A-4C86-955B-C46EC9C48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642658"/>
              </p:ext>
            </p:extLst>
          </p:nvPr>
        </p:nvGraphicFramePr>
        <p:xfrm>
          <a:off x="403815" y="1130644"/>
          <a:ext cx="8521700" cy="3708064"/>
        </p:xfrm>
        <a:graphic>
          <a:graphicData uri="http://schemas.openxmlformats.org/drawingml/2006/table">
            <a:tbl>
              <a:tblPr firstRow="1" firstCol="1" bandRow="1"/>
              <a:tblGrid>
                <a:gridCol w="85217">
                  <a:extLst>
                    <a:ext uri="{9D8B030D-6E8A-4147-A177-3AD203B41FA5}">
                      <a16:colId xmlns:a16="http://schemas.microsoft.com/office/drawing/2014/main" xmlns="" val="2597951625"/>
                    </a:ext>
                  </a:extLst>
                </a:gridCol>
                <a:gridCol w="8436483">
                  <a:extLst>
                    <a:ext uri="{9D8B030D-6E8A-4147-A177-3AD203B41FA5}">
                      <a16:colId xmlns:a16="http://schemas.microsoft.com/office/drawing/2014/main" xmlns="" val="2251936490"/>
                    </a:ext>
                  </a:extLst>
                </a:gridCol>
              </a:tblGrid>
              <a:tr h="35655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[1</a:t>
                      </a: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] </a:t>
                      </a:r>
                      <a:r>
                        <a:rPr lang="en-US" sz="11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bel" panose="020B0604020202020204" charset="0"/>
                          <a:ea typeface="+mn-ea"/>
                          <a:cs typeface="+mn-cs"/>
                          <a:sym typeface="Arial"/>
                        </a:rPr>
                        <a:t>C. T. Nguyen, "Enabling and Emerging Technologies for Social Distancing: A Comprehensive Survey and Open Problems," p. 43, 2020</a:t>
                      </a:r>
                      <a:endParaRPr lang="en-US" sz="1100" dirty="0">
                        <a:latin typeface="Abel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7137037"/>
                  </a:ext>
                </a:extLst>
              </a:tr>
              <a:tr h="33515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[2] T. TAMURA, M. HUANG and T. TOGAWA, "Thermometers, Current Developments in Wearable," </a:t>
                      </a:r>
                      <a:r>
                        <a:rPr lang="en-US" sz="1200" i="1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Advanced Biomedical Engineering, 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.p. 13, 2018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[3] Y. Khan, A. E.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Ostfeld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C. M. Lochner, A. Pierre and A. C. Arias, "Monitoring of Vital Signs with Flexible and Wearable," </a:t>
                      </a:r>
                      <a:r>
                        <a:rPr lang="en-US" sz="1200" i="1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Advanced Material, 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2016.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[4] S.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Bian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B. Zhou and P.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Lukowicz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"Social Distance Monitor with a Wearable Magnetic Field Proximity Sensor," </a:t>
                      </a:r>
                      <a:r>
                        <a:rPr lang="en-US" sz="1200" i="1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MDPI Open Access Journals, 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vol. 20, no. 18, p. 5101, September 2020.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[5] Z. Wang, Z. Yang and T. Dong, "A Review of Wearable Technologies for Elderly Care that Can Accurately Track Indoor Position," </a:t>
                      </a:r>
                      <a:r>
                        <a:rPr lang="en-US" sz="1200" i="1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MDPI Open Access Journals, 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vol. 17, p. 341, 2017.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[6] R. Effing, R.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J.Brouwer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A.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Iliev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T.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Teunissen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and F.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Wijnhoven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"WHERE TO GO? SMART GUIDANCE BASED ON IOT SENSOR-DATA," International Conference ICT,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Soceity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and Human Beings, 2020.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[7] A.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Alarifi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 "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UltraWideband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Indoor Positioning Technologies: </a:t>
                      </a:r>
                      <a:r>
                        <a:rPr lang="en-US" sz="1200" dirty="0" err="1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Analyis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and Recent Advances," </a:t>
                      </a:r>
                      <a:r>
                        <a:rPr lang="en-US" sz="1200" i="1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MDPI Open Access Journal, </a:t>
                      </a: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vol. 16, p. 707, 2016.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[8] C. T. Nguyen, "Enabling and Emerging Technologies for Social Distancing: A Comprehensive Survey and Open Problems," p. 43, 2020.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[9]</a:t>
                      </a:r>
                      <a:r>
                        <a:rPr lang="en-US" sz="12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 E. Chapin, "University of Kentucky, College of Engineering," 14 May 2020. [Online]. Available: https://www.engr.uky.edu/research-faculty/research/2020/developingmask-captures-and-deactivates-covid-19-dibakar. [Accessed 5 October 2020].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40307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60"/>
          <p:cNvSpPr txBox="1">
            <a:spLocks noGrp="1"/>
          </p:cNvSpPr>
          <p:nvPr>
            <p:ph type="body" idx="1"/>
          </p:nvPr>
        </p:nvSpPr>
        <p:spPr>
          <a:xfrm>
            <a:off x="732525" y="1298013"/>
            <a:ext cx="76746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211" name="Google Shape;2211;p60"/>
          <p:cNvSpPr txBox="1">
            <a:spLocks noGrp="1"/>
          </p:cNvSpPr>
          <p:nvPr>
            <p:ph type="ctrTitle"/>
          </p:nvPr>
        </p:nvSpPr>
        <p:spPr>
          <a:xfrm>
            <a:off x="929774" y="538335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9CE3180-7B74-45DF-8670-06B31D372F7A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FF1C6B4-F77A-4C86-955B-C46EC9C48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73299"/>
              </p:ext>
            </p:extLst>
          </p:nvPr>
        </p:nvGraphicFramePr>
        <p:xfrm>
          <a:off x="403815" y="1298013"/>
          <a:ext cx="8521700" cy="3351505"/>
        </p:xfrm>
        <a:graphic>
          <a:graphicData uri="http://schemas.openxmlformats.org/drawingml/2006/table">
            <a:tbl>
              <a:tblPr firstRow="1" firstCol="1" bandRow="1"/>
              <a:tblGrid>
                <a:gridCol w="85217">
                  <a:extLst>
                    <a:ext uri="{9D8B030D-6E8A-4147-A177-3AD203B41FA5}">
                      <a16:colId xmlns:a16="http://schemas.microsoft.com/office/drawing/2014/main" xmlns="" val="2597951625"/>
                    </a:ext>
                  </a:extLst>
                </a:gridCol>
                <a:gridCol w="8436483">
                  <a:extLst>
                    <a:ext uri="{9D8B030D-6E8A-4147-A177-3AD203B41FA5}">
                      <a16:colId xmlns:a16="http://schemas.microsoft.com/office/drawing/2014/main" xmlns="" val="2251936490"/>
                    </a:ext>
                  </a:extLst>
                </a:gridCol>
              </a:tblGrid>
              <a:tr h="335150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[10] 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S. Kelly, "Cornell Chronicle," 6 May 2020. [Online]. Available: https://news.cornell.edu/stories/2020/05/student-team-designs-smart-mask-monitorsvital-signs. [Accessed 5 October 2020].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[11]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 A. Bendix, "Business Insider," 13 May 2020. [Online]. Available: https://www.businessinsider.com/coronavirus-face-mask-light-up-screening-tooltest-2020-5. [Accessed 5 October 2020].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[12]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 "</a:t>
                      </a:r>
                      <a:r>
                        <a:rPr lang="en-US" sz="1100" dirty="0" err="1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Carebook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," [Online]. Available: https://carebook.com/my-vitals-covid-19/. [Accessed 13 October 2020].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bel" panose="020B060402020202020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[13]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 C. </a:t>
                      </a:r>
                      <a:r>
                        <a:rPr lang="en-US" sz="1100" dirty="0" err="1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Criddle</a:t>
                      </a:r>
                      <a:r>
                        <a:rPr lang="en-US" sz="1100" dirty="0">
                          <a:latin typeface="Abel" panose="020B0604020202020204" charset="0"/>
                          <a:cs typeface="Times New Roman" panose="02020603050405020304" pitchFamily="18" charset="0"/>
                        </a:rPr>
                        <a:t>, "BBC Tech," 9 September 2020. [Online]. Available: https://www.bbc.com/news/technology-54091539. [Accessed 6 October 2020]. 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 dirty="0">
                        <a:latin typeface="Abel" panose="020B060402020202020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Abel" panose="020B060402020202020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4030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95690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1"/>
          <p:cNvSpPr txBox="1">
            <a:spLocks noGrp="1"/>
          </p:cNvSpPr>
          <p:nvPr>
            <p:ph type="ctrTitle"/>
          </p:nvPr>
        </p:nvSpPr>
        <p:spPr>
          <a:xfrm>
            <a:off x="1712263" y="492054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Current situation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465" name="Google Shape;434;p35">
            <a:extLst>
              <a:ext uri="{FF2B5EF4-FFF2-40B4-BE49-F238E27FC236}">
                <a16:creationId xmlns:a16="http://schemas.microsoft.com/office/drawing/2014/main" xmlns="" id="{06663140-9BD9-454E-9A11-F09A93CD249A}"/>
              </a:ext>
            </a:extLst>
          </p:cNvPr>
          <p:cNvSpPr/>
          <p:nvPr/>
        </p:nvSpPr>
        <p:spPr>
          <a:xfrm>
            <a:off x="444649" y="1714668"/>
            <a:ext cx="998131" cy="9735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40;p35">
            <a:extLst>
              <a:ext uri="{FF2B5EF4-FFF2-40B4-BE49-F238E27FC236}">
                <a16:creationId xmlns:a16="http://schemas.microsoft.com/office/drawing/2014/main" xmlns="" id="{0EE137E5-FE00-411C-AE75-FC01B6E7FAF9}"/>
              </a:ext>
            </a:extLst>
          </p:cNvPr>
          <p:cNvGrpSpPr/>
          <p:nvPr/>
        </p:nvGrpSpPr>
        <p:grpSpPr>
          <a:xfrm>
            <a:off x="541435" y="1649724"/>
            <a:ext cx="772271" cy="1005313"/>
            <a:chOff x="1602171" y="1598565"/>
            <a:chExt cx="1071901" cy="1519999"/>
          </a:xfrm>
        </p:grpSpPr>
        <p:sp>
          <p:nvSpPr>
            <p:cNvPr id="471" name="Google Shape;441;p35">
              <a:extLst>
                <a:ext uri="{FF2B5EF4-FFF2-40B4-BE49-F238E27FC236}">
                  <a16:creationId xmlns:a16="http://schemas.microsoft.com/office/drawing/2014/main" xmlns="" id="{0D354787-E049-4DE1-94FE-ACB94CFE15B5}"/>
                </a:ext>
              </a:extLst>
            </p:cNvPr>
            <p:cNvSpPr/>
            <p:nvPr/>
          </p:nvSpPr>
          <p:spPr>
            <a:xfrm>
              <a:off x="1740783" y="1751766"/>
              <a:ext cx="795936" cy="880536"/>
            </a:xfrm>
            <a:custGeom>
              <a:avLst/>
              <a:gdLst/>
              <a:ahLst/>
              <a:cxnLst/>
              <a:rect l="l" t="t" r="r" b="b"/>
              <a:pathLst>
                <a:path w="42337" h="46837" extrusionOk="0">
                  <a:moveTo>
                    <a:pt x="21168" y="0"/>
                  </a:moveTo>
                  <a:cubicBezTo>
                    <a:pt x="9477" y="0"/>
                    <a:pt x="0" y="9378"/>
                    <a:pt x="0" y="20945"/>
                  </a:cubicBezTo>
                  <a:cubicBezTo>
                    <a:pt x="0" y="38422"/>
                    <a:pt x="9477" y="46837"/>
                    <a:pt x="21168" y="46837"/>
                  </a:cubicBezTo>
                  <a:cubicBezTo>
                    <a:pt x="32860" y="46837"/>
                    <a:pt x="42337" y="39356"/>
                    <a:pt x="42337" y="20945"/>
                  </a:cubicBezTo>
                  <a:cubicBezTo>
                    <a:pt x="42337" y="9378"/>
                    <a:pt x="32860" y="0"/>
                    <a:pt x="2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42;p35">
              <a:extLst>
                <a:ext uri="{FF2B5EF4-FFF2-40B4-BE49-F238E27FC236}">
                  <a16:creationId xmlns:a16="http://schemas.microsoft.com/office/drawing/2014/main" xmlns="" id="{E32B52D1-3985-468A-B367-F4965F01D539}"/>
                </a:ext>
              </a:extLst>
            </p:cNvPr>
            <p:cNvSpPr/>
            <p:nvPr/>
          </p:nvSpPr>
          <p:spPr>
            <a:xfrm>
              <a:off x="2002160" y="2474532"/>
              <a:ext cx="273183" cy="541158"/>
            </a:xfrm>
            <a:custGeom>
              <a:avLst/>
              <a:gdLst/>
              <a:ahLst/>
              <a:cxnLst/>
              <a:rect l="l" t="t" r="r" b="b"/>
              <a:pathLst>
                <a:path w="14531" h="28785" extrusionOk="0">
                  <a:moveTo>
                    <a:pt x="0" y="1"/>
                  </a:moveTo>
                  <a:lnTo>
                    <a:pt x="0" y="28785"/>
                  </a:lnTo>
                  <a:lnTo>
                    <a:pt x="14531" y="28785"/>
                  </a:lnTo>
                  <a:lnTo>
                    <a:pt x="14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43;p35">
              <a:extLst>
                <a:ext uri="{FF2B5EF4-FFF2-40B4-BE49-F238E27FC236}">
                  <a16:creationId xmlns:a16="http://schemas.microsoft.com/office/drawing/2014/main" xmlns="" id="{C2EB57F3-3CAF-4177-B184-9B073EE90548}"/>
                </a:ext>
              </a:extLst>
            </p:cNvPr>
            <p:cNvSpPr/>
            <p:nvPr/>
          </p:nvSpPr>
          <p:spPr>
            <a:xfrm>
              <a:off x="1727905" y="2706712"/>
              <a:ext cx="833799" cy="411852"/>
            </a:xfrm>
            <a:custGeom>
              <a:avLst/>
              <a:gdLst/>
              <a:ahLst/>
              <a:cxnLst/>
              <a:rect l="l" t="t" r="r" b="b"/>
              <a:pathLst>
                <a:path w="44351" h="21907" extrusionOk="0">
                  <a:moveTo>
                    <a:pt x="21853" y="0"/>
                  </a:moveTo>
                  <a:cubicBezTo>
                    <a:pt x="9956" y="0"/>
                    <a:pt x="1" y="15285"/>
                    <a:pt x="1" y="21670"/>
                  </a:cubicBezTo>
                  <a:lnTo>
                    <a:pt x="21853" y="21907"/>
                  </a:lnTo>
                  <a:lnTo>
                    <a:pt x="43703" y="21907"/>
                  </a:lnTo>
                  <a:cubicBezTo>
                    <a:pt x="44350" y="16435"/>
                    <a:pt x="33838" y="0"/>
                    <a:pt x="21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44;p35">
              <a:extLst>
                <a:ext uri="{FF2B5EF4-FFF2-40B4-BE49-F238E27FC236}">
                  <a16:creationId xmlns:a16="http://schemas.microsoft.com/office/drawing/2014/main" xmlns="" id="{7F6BD53F-BF2B-420E-805D-291E99E31FA8}"/>
                </a:ext>
              </a:extLst>
            </p:cNvPr>
            <p:cNvSpPr/>
            <p:nvPr/>
          </p:nvSpPr>
          <p:spPr>
            <a:xfrm>
              <a:off x="1602171" y="2171927"/>
              <a:ext cx="208868" cy="223701"/>
            </a:xfrm>
            <a:custGeom>
              <a:avLst/>
              <a:gdLst/>
              <a:ahLst/>
              <a:cxnLst/>
              <a:rect l="l" t="t" r="r" b="b"/>
              <a:pathLst>
                <a:path w="11110" h="11899" extrusionOk="0">
                  <a:moveTo>
                    <a:pt x="5015" y="0"/>
                  </a:moveTo>
                  <a:cubicBezTo>
                    <a:pt x="4519" y="0"/>
                    <a:pt x="4023" y="94"/>
                    <a:pt x="3544" y="292"/>
                  </a:cubicBezTo>
                  <a:cubicBezTo>
                    <a:pt x="1089" y="1307"/>
                    <a:pt x="0" y="4662"/>
                    <a:pt x="1113" y="7786"/>
                  </a:cubicBezTo>
                  <a:cubicBezTo>
                    <a:pt x="2008" y="10301"/>
                    <a:pt x="4053" y="11899"/>
                    <a:pt x="6097" y="11899"/>
                  </a:cubicBezTo>
                  <a:cubicBezTo>
                    <a:pt x="6593" y="11899"/>
                    <a:pt x="7089" y="11804"/>
                    <a:pt x="7569" y="11606"/>
                  </a:cubicBezTo>
                  <a:cubicBezTo>
                    <a:pt x="10020" y="10595"/>
                    <a:pt x="11109" y="7237"/>
                    <a:pt x="9997" y="4115"/>
                  </a:cubicBezTo>
                  <a:cubicBezTo>
                    <a:pt x="9104" y="1600"/>
                    <a:pt x="7058" y="0"/>
                    <a:pt x="5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45;p35">
              <a:extLst>
                <a:ext uri="{FF2B5EF4-FFF2-40B4-BE49-F238E27FC236}">
                  <a16:creationId xmlns:a16="http://schemas.microsoft.com/office/drawing/2014/main" xmlns="" id="{B512548F-7E22-43EA-B048-2F578BE65A8D}"/>
                </a:ext>
              </a:extLst>
            </p:cNvPr>
            <p:cNvSpPr/>
            <p:nvPr/>
          </p:nvSpPr>
          <p:spPr>
            <a:xfrm>
              <a:off x="2465223" y="2162414"/>
              <a:ext cx="208849" cy="223701"/>
            </a:xfrm>
            <a:custGeom>
              <a:avLst/>
              <a:gdLst/>
              <a:ahLst/>
              <a:cxnLst/>
              <a:rect l="l" t="t" r="r" b="b"/>
              <a:pathLst>
                <a:path w="11109" h="11899" extrusionOk="0">
                  <a:moveTo>
                    <a:pt x="6098" y="0"/>
                  </a:moveTo>
                  <a:cubicBezTo>
                    <a:pt x="4054" y="0"/>
                    <a:pt x="2008" y="1600"/>
                    <a:pt x="1113" y="4116"/>
                  </a:cubicBezTo>
                  <a:cubicBezTo>
                    <a:pt x="0" y="7237"/>
                    <a:pt x="1089" y="10595"/>
                    <a:pt x="3543" y="11606"/>
                  </a:cubicBezTo>
                  <a:cubicBezTo>
                    <a:pt x="4023" y="11805"/>
                    <a:pt x="4519" y="11899"/>
                    <a:pt x="5015" y="11899"/>
                  </a:cubicBezTo>
                  <a:cubicBezTo>
                    <a:pt x="7058" y="11899"/>
                    <a:pt x="9103" y="10301"/>
                    <a:pt x="9996" y="7787"/>
                  </a:cubicBezTo>
                  <a:cubicBezTo>
                    <a:pt x="11108" y="4662"/>
                    <a:pt x="10019" y="1307"/>
                    <a:pt x="7568" y="293"/>
                  </a:cubicBezTo>
                  <a:cubicBezTo>
                    <a:pt x="7089" y="95"/>
                    <a:pt x="6594" y="0"/>
                    <a:pt x="6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46;p35">
              <a:extLst>
                <a:ext uri="{FF2B5EF4-FFF2-40B4-BE49-F238E27FC236}">
                  <a16:creationId xmlns:a16="http://schemas.microsoft.com/office/drawing/2014/main" xmlns="" id="{6FB4DD5C-2B96-4054-ABEB-B69DFB288559}"/>
                </a:ext>
              </a:extLst>
            </p:cNvPr>
            <p:cNvSpPr/>
            <p:nvPr/>
          </p:nvSpPr>
          <p:spPr>
            <a:xfrm>
              <a:off x="2078413" y="2196875"/>
              <a:ext cx="121561" cy="136225"/>
            </a:xfrm>
            <a:custGeom>
              <a:avLst/>
              <a:gdLst/>
              <a:ahLst/>
              <a:cxnLst/>
              <a:rect l="l" t="t" r="r" b="b"/>
              <a:pathLst>
                <a:path w="6466" h="7246" extrusionOk="0">
                  <a:moveTo>
                    <a:pt x="3233" y="0"/>
                  </a:moveTo>
                  <a:cubicBezTo>
                    <a:pt x="1942" y="263"/>
                    <a:pt x="0" y="6213"/>
                    <a:pt x="746" y="6851"/>
                  </a:cubicBezTo>
                  <a:cubicBezTo>
                    <a:pt x="1054" y="7114"/>
                    <a:pt x="2143" y="7245"/>
                    <a:pt x="3233" y="7245"/>
                  </a:cubicBezTo>
                  <a:cubicBezTo>
                    <a:pt x="4323" y="7245"/>
                    <a:pt x="5413" y="7114"/>
                    <a:pt x="5721" y="6851"/>
                  </a:cubicBezTo>
                  <a:cubicBezTo>
                    <a:pt x="6466" y="6213"/>
                    <a:pt x="4524" y="263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47;p35">
              <a:extLst>
                <a:ext uri="{FF2B5EF4-FFF2-40B4-BE49-F238E27FC236}">
                  <a16:creationId xmlns:a16="http://schemas.microsoft.com/office/drawing/2014/main" xmlns="" id="{E107D4CC-D18F-43E8-AC32-FEA22D761782}"/>
                </a:ext>
              </a:extLst>
            </p:cNvPr>
            <p:cNvSpPr/>
            <p:nvPr/>
          </p:nvSpPr>
          <p:spPr>
            <a:xfrm>
              <a:off x="1640335" y="2228628"/>
              <a:ext cx="90578" cy="94714"/>
            </a:xfrm>
            <a:custGeom>
              <a:avLst/>
              <a:gdLst/>
              <a:ahLst/>
              <a:cxnLst/>
              <a:rect l="l" t="t" r="r" b="b"/>
              <a:pathLst>
                <a:path w="4818" h="5038" extrusionOk="0">
                  <a:moveTo>
                    <a:pt x="2267" y="0"/>
                  </a:moveTo>
                  <a:cubicBezTo>
                    <a:pt x="2252" y="0"/>
                    <a:pt x="2237" y="0"/>
                    <a:pt x="2222" y="1"/>
                  </a:cubicBezTo>
                  <a:cubicBezTo>
                    <a:pt x="1672" y="17"/>
                    <a:pt x="1116" y="294"/>
                    <a:pt x="701" y="759"/>
                  </a:cubicBezTo>
                  <a:cubicBezTo>
                    <a:pt x="236" y="1281"/>
                    <a:pt x="0" y="1955"/>
                    <a:pt x="54" y="2613"/>
                  </a:cubicBezTo>
                  <a:lnTo>
                    <a:pt x="422" y="2582"/>
                  </a:lnTo>
                  <a:cubicBezTo>
                    <a:pt x="374" y="2027"/>
                    <a:pt x="576" y="1450"/>
                    <a:pt x="974" y="1005"/>
                  </a:cubicBezTo>
                  <a:cubicBezTo>
                    <a:pt x="1325" y="614"/>
                    <a:pt x="1783" y="385"/>
                    <a:pt x="2235" y="368"/>
                  </a:cubicBezTo>
                  <a:cubicBezTo>
                    <a:pt x="2252" y="367"/>
                    <a:pt x="2270" y="367"/>
                    <a:pt x="2287" y="367"/>
                  </a:cubicBezTo>
                  <a:cubicBezTo>
                    <a:pt x="2723" y="367"/>
                    <a:pt x="3170" y="571"/>
                    <a:pt x="3523" y="924"/>
                  </a:cubicBezTo>
                  <a:cubicBezTo>
                    <a:pt x="3897" y="1298"/>
                    <a:pt x="4123" y="1784"/>
                    <a:pt x="4156" y="2279"/>
                  </a:cubicBezTo>
                  <a:cubicBezTo>
                    <a:pt x="3856" y="2296"/>
                    <a:pt x="3563" y="2438"/>
                    <a:pt x="3324" y="2684"/>
                  </a:cubicBezTo>
                  <a:cubicBezTo>
                    <a:pt x="2997" y="3021"/>
                    <a:pt x="2842" y="3483"/>
                    <a:pt x="2916" y="3914"/>
                  </a:cubicBezTo>
                  <a:cubicBezTo>
                    <a:pt x="2991" y="4342"/>
                    <a:pt x="3280" y="4714"/>
                    <a:pt x="3694" y="4905"/>
                  </a:cubicBezTo>
                  <a:cubicBezTo>
                    <a:pt x="3877" y="4993"/>
                    <a:pt x="4069" y="5037"/>
                    <a:pt x="4254" y="5037"/>
                  </a:cubicBezTo>
                  <a:cubicBezTo>
                    <a:pt x="4453" y="5037"/>
                    <a:pt x="4645" y="4986"/>
                    <a:pt x="4818" y="4888"/>
                  </a:cubicBezTo>
                  <a:lnTo>
                    <a:pt x="4635" y="4568"/>
                  </a:lnTo>
                  <a:cubicBezTo>
                    <a:pt x="4519" y="4635"/>
                    <a:pt x="4388" y="4669"/>
                    <a:pt x="4251" y="4669"/>
                  </a:cubicBezTo>
                  <a:cubicBezTo>
                    <a:pt x="4120" y="4669"/>
                    <a:pt x="3984" y="4638"/>
                    <a:pt x="3850" y="4575"/>
                  </a:cubicBezTo>
                  <a:cubicBezTo>
                    <a:pt x="3543" y="4430"/>
                    <a:pt x="3330" y="4160"/>
                    <a:pt x="3277" y="3850"/>
                  </a:cubicBezTo>
                  <a:cubicBezTo>
                    <a:pt x="3226" y="3540"/>
                    <a:pt x="3344" y="3189"/>
                    <a:pt x="3590" y="2940"/>
                  </a:cubicBezTo>
                  <a:cubicBezTo>
                    <a:pt x="3772" y="2750"/>
                    <a:pt x="3996" y="2646"/>
                    <a:pt x="4217" y="2646"/>
                  </a:cubicBezTo>
                  <a:cubicBezTo>
                    <a:pt x="4251" y="2646"/>
                    <a:pt x="4285" y="2649"/>
                    <a:pt x="4318" y="2654"/>
                  </a:cubicBezTo>
                  <a:lnTo>
                    <a:pt x="4521" y="2680"/>
                  </a:lnTo>
                  <a:lnTo>
                    <a:pt x="4528" y="2475"/>
                  </a:lnTo>
                  <a:cubicBezTo>
                    <a:pt x="4544" y="1817"/>
                    <a:pt x="4275" y="1157"/>
                    <a:pt x="3783" y="664"/>
                  </a:cubicBezTo>
                  <a:cubicBezTo>
                    <a:pt x="3353" y="238"/>
                    <a:pt x="2802" y="0"/>
                    <a:pt x="2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48;p35">
              <a:extLst>
                <a:ext uri="{FF2B5EF4-FFF2-40B4-BE49-F238E27FC236}">
                  <a16:creationId xmlns:a16="http://schemas.microsoft.com/office/drawing/2014/main" xmlns="" id="{D6F5B8D2-B632-4EE3-828A-EF052694364C}"/>
                </a:ext>
              </a:extLst>
            </p:cNvPr>
            <p:cNvSpPr/>
            <p:nvPr/>
          </p:nvSpPr>
          <p:spPr>
            <a:xfrm>
              <a:off x="2541908" y="2228628"/>
              <a:ext cx="90654" cy="94714"/>
            </a:xfrm>
            <a:custGeom>
              <a:avLst/>
              <a:gdLst/>
              <a:ahLst/>
              <a:cxnLst/>
              <a:rect l="l" t="t" r="r" b="b"/>
              <a:pathLst>
                <a:path w="4822" h="5038" extrusionOk="0">
                  <a:moveTo>
                    <a:pt x="2561" y="0"/>
                  </a:moveTo>
                  <a:cubicBezTo>
                    <a:pt x="2022" y="0"/>
                    <a:pt x="1468" y="236"/>
                    <a:pt x="1039" y="664"/>
                  </a:cubicBezTo>
                  <a:cubicBezTo>
                    <a:pt x="547" y="1157"/>
                    <a:pt x="273" y="1817"/>
                    <a:pt x="293" y="2475"/>
                  </a:cubicBezTo>
                  <a:lnTo>
                    <a:pt x="297" y="2680"/>
                  </a:lnTo>
                  <a:lnTo>
                    <a:pt x="502" y="2654"/>
                  </a:lnTo>
                  <a:cubicBezTo>
                    <a:pt x="534" y="2649"/>
                    <a:pt x="566" y="2647"/>
                    <a:pt x="598" y="2647"/>
                  </a:cubicBezTo>
                  <a:cubicBezTo>
                    <a:pt x="819" y="2647"/>
                    <a:pt x="1045" y="2749"/>
                    <a:pt x="1230" y="2940"/>
                  </a:cubicBezTo>
                  <a:cubicBezTo>
                    <a:pt x="1477" y="3193"/>
                    <a:pt x="1594" y="3540"/>
                    <a:pt x="1541" y="3850"/>
                  </a:cubicBezTo>
                  <a:cubicBezTo>
                    <a:pt x="1490" y="4160"/>
                    <a:pt x="1275" y="4430"/>
                    <a:pt x="971" y="4575"/>
                  </a:cubicBezTo>
                  <a:cubicBezTo>
                    <a:pt x="837" y="4638"/>
                    <a:pt x="700" y="4669"/>
                    <a:pt x="569" y="4669"/>
                  </a:cubicBezTo>
                  <a:cubicBezTo>
                    <a:pt x="432" y="4669"/>
                    <a:pt x="301" y="4635"/>
                    <a:pt x="186" y="4568"/>
                  </a:cubicBezTo>
                  <a:lnTo>
                    <a:pt x="1" y="4888"/>
                  </a:lnTo>
                  <a:cubicBezTo>
                    <a:pt x="172" y="4986"/>
                    <a:pt x="368" y="5037"/>
                    <a:pt x="567" y="5037"/>
                  </a:cubicBezTo>
                  <a:cubicBezTo>
                    <a:pt x="752" y="5037"/>
                    <a:pt x="941" y="4993"/>
                    <a:pt x="1126" y="4905"/>
                  </a:cubicBezTo>
                  <a:cubicBezTo>
                    <a:pt x="1541" y="4714"/>
                    <a:pt x="1831" y="4342"/>
                    <a:pt x="1905" y="3914"/>
                  </a:cubicBezTo>
                  <a:cubicBezTo>
                    <a:pt x="1976" y="3483"/>
                    <a:pt x="1824" y="3021"/>
                    <a:pt x="1493" y="2684"/>
                  </a:cubicBezTo>
                  <a:cubicBezTo>
                    <a:pt x="1258" y="2438"/>
                    <a:pt x="961" y="2296"/>
                    <a:pt x="664" y="2279"/>
                  </a:cubicBezTo>
                  <a:cubicBezTo>
                    <a:pt x="698" y="1784"/>
                    <a:pt x="924" y="1298"/>
                    <a:pt x="1298" y="924"/>
                  </a:cubicBezTo>
                  <a:cubicBezTo>
                    <a:pt x="1652" y="571"/>
                    <a:pt x="2098" y="367"/>
                    <a:pt x="2534" y="367"/>
                  </a:cubicBezTo>
                  <a:cubicBezTo>
                    <a:pt x="2551" y="367"/>
                    <a:pt x="2568" y="367"/>
                    <a:pt x="2586" y="368"/>
                  </a:cubicBezTo>
                  <a:cubicBezTo>
                    <a:pt x="3038" y="385"/>
                    <a:pt x="3496" y="614"/>
                    <a:pt x="3847" y="1005"/>
                  </a:cubicBezTo>
                  <a:cubicBezTo>
                    <a:pt x="4244" y="1450"/>
                    <a:pt x="4443" y="2027"/>
                    <a:pt x="4400" y="2582"/>
                  </a:cubicBezTo>
                  <a:lnTo>
                    <a:pt x="4767" y="2613"/>
                  </a:lnTo>
                  <a:cubicBezTo>
                    <a:pt x="4821" y="1955"/>
                    <a:pt x="4585" y="1281"/>
                    <a:pt x="4120" y="759"/>
                  </a:cubicBezTo>
                  <a:cubicBezTo>
                    <a:pt x="3702" y="297"/>
                    <a:pt x="3149" y="17"/>
                    <a:pt x="2596" y="1"/>
                  </a:cubicBezTo>
                  <a:cubicBezTo>
                    <a:pt x="2584" y="0"/>
                    <a:pt x="2573" y="0"/>
                    <a:pt x="2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49;p35">
              <a:extLst>
                <a:ext uri="{FF2B5EF4-FFF2-40B4-BE49-F238E27FC236}">
                  <a16:creationId xmlns:a16="http://schemas.microsoft.com/office/drawing/2014/main" xmlns="" id="{73734B0C-27FD-497B-873C-C4DE4B1DAEB4}"/>
                </a:ext>
              </a:extLst>
            </p:cNvPr>
            <p:cNvSpPr/>
            <p:nvPr/>
          </p:nvSpPr>
          <p:spPr>
            <a:xfrm>
              <a:off x="1951137" y="2162452"/>
              <a:ext cx="37920" cy="77080"/>
            </a:xfrm>
            <a:custGeom>
              <a:avLst/>
              <a:gdLst/>
              <a:ahLst/>
              <a:cxnLst/>
              <a:rect l="l" t="t" r="r" b="b"/>
              <a:pathLst>
                <a:path w="2017" h="4100" extrusionOk="0">
                  <a:moveTo>
                    <a:pt x="1009" y="1"/>
                  </a:moveTo>
                  <a:cubicBezTo>
                    <a:pt x="452" y="1"/>
                    <a:pt x="1" y="918"/>
                    <a:pt x="1" y="2050"/>
                  </a:cubicBezTo>
                  <a:cubicBezTo>
                    <a:pt x="1" y="3183"/>
                    <a:pt x="452" y="4100"/>
                    <a:pt x="1009" y="4100"/>
                  </a:cubicBezTo>
                  <a:cubicBezTo>
                    <a:pt x="1565" y="4100"/>
                    <a:pt x="2017" y="3183"/>
                    <a:pt x="2017" y="2050"/>
                  </a:cubicBezTo>
                  <a:cubicBezTo>
                    <a:pt x="2017" y="918"/>
                    <a:pt x="1565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50;p35">
              <a:extLst>
                <a:ext uri="{FF2B5EF4-FFF2-40B4-BE49-F238E27FC236}">
                  <a16:creationId xmlns:a16="http://schemas.microsoft.com/office/drawing/2014/main" xmlns="" id="{C28BC187-6766-4FCD-BADB-34233DA44388}"/>
                </a:ext>
              </a:extLst>
            </p:cNvPr>
            <p:cNvSpPr/>
            <p:nvPr/>
          </p:nvSpPr>
          <p:spPr>
            <a:xfrm>
              <a:off x="2264551" y="2162452"/>
              <a:ext cx="37863" cy="77080"/>
            </a:xfrm>
            <a:custGeom>
              <a:avLst/>
              <a:gdLst/>
              <a:ahLst/>
              <a:cxnLst/>
              <a:rect l="l" t="t" r="r" b="b"/>
              <a:pathLst>
                <a:path w="2014" h="4100" extrusionOk="0">
                  <a:moveTo>
                    <a:pt x="1008" y="1"/>
                  </a:moveTo>
                  <a:cubicBezTo>
                    <a:pt x="453" y="1"/>
                    <a:pt x="0" y="918"/>
                    <a:pt x="0" y="2050"/>
                  </a:cubicBezTo>
                  <a:cubicBezTo>
                    <a:pt x="0" y="3183"/>
                    <a:pt x="453" y="4100"/>
                    <a:pt x="1008" y="4100"/>
                  </a:cubicBezTo>
                  <a:cubicBezTo>
                    <a:pt x="1565" y="4100"/>
                    <a:pt x="2013" y="3183"/>
                    <a:pt x="2013" y="2050"/>
                  </a:cubicBezTo>
                  <a:cubicBezTo>
                    <a:pt x="2013" y="918"/>
                    <a:pt x="1565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51;p35">
              <a:extLst>
                <a:ext uri="{FF2B5EF4-FFF2-40B4-BE49-F238E27FC236}">
                  <a16:creationId xmlns:a16="http://schemas.microsoft.com/office/drawing/2014/main" xmlns="" id="{D93782A0-B4AD-4370-803E-4EC3B5485D67}"/>
                </a:ext>
              </a:extLst>
            </p:cNvPr>
            <p:cNvSpPr/>
            <p:nvPr/>
          </p:nvSpPr>
          <p:spPr>
            <a:xfrm>
              <a:off x="1890225" y="2063977"/>
              <a:ext cx="131544" cy="70368"/>
            </a:xfrm>
            <a:custGeom>
              <a:avLst/>
              <a:gdLst/>
              <a:ahLst/>
              <a:cxnLst/>
              <a:rect l="l" t="t" r="r" b="b"/>
              <a:pathLst>
                <a:path w="6997" h="3743" extrusionOk="0">
                  <a:moveTo>
                    <a:pt x="5247" y="0"/>
                  </a:moveTo>
                  <a:cubicBezTo>
                    <a:pt x="3122" y="0"/>
                    <a:pt x="989" y="1269"/>
                    <a:pt x="1" y="3307"/>
                  </a:cubicBezTo>
                  <a:lnTo>
                    <a:pt x="901" y="3742"/>
                  </a:lnTo>
                  <a:cubicBezTo>
                    <a:pt x="1721" y="2049"/>
                    <a:pt x="3487" y="993"/>
                    <a:pt x="5236" y="993"/>
                  </a:cubicBezTo>
                  <a:cubicBezTo>
                    <a:pt x="5716" y="993"/>
                    <a:pt x="6195" y="1073"/>
                    <a:pt x="6653" y="1240"/>
                  </a:cubicBezTo>
                  <a:lnTo>
                    <a:pt x="6996" y="307"/>
                  </a:lnTo>
                  <a:cubicBezTo>
                    <a:pt x="6430" y="99"/>
                    <a:pt x="5839" y="0"/>
                    <a:pt x="5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52;p35">
              <a:extLst>
                <a:ext uri="{FF2B5EF4-FFF2-40B4-BE49-F238E27FC236}">
                  <a16:creationId xmlns:a16="http://schemas.microsoft.com/office/drawing/2014/main" xmlns="" id="{EF643E14-95E4-4FA4-B65A-621D7078746D}"/>
                </a:ext>
              </a:extLst>
            </p:cNvPr>
            <p:cNvSpPr/>
            <p:nvPr/>
          </p:nvSpPr>
          <p:spPr>
            <a:xfrm>
              <a:off x="2218209" y="2052528"/>
              <a:ext cx="154235" cy="93342"/>
            </a:xfrm>
            <a:custGeom>
              <a:avLst/>
              <a:gdLst/>
              <a:ahLst/>
              <a:cxnLst/>
              <a:rect l="l" t="t" r="r" b="b"/>
              <a:pathLst>
                <a:path w="8204" h="4965" extrusionOk="0">
                  <a:moveTo>
                    <a:pt x="2420" y="1"/>
                  </a:moveTo>
                  <a:cubicBezTo>
                    <a:pt x="1591" y="1"/>
                    <a:pt x="761" y="180"/>
                    <a:pt x="1" y="541"/>
                  </a:cubicBezTo>
                  <a:lnTo>
                    <a:pt x="430" y="1442"/>
                  </a:lnTo>
                  <a:cubicBezTo>
                    <a:pt x="1056" y="1144"/>
                    <a:pt x="1738" y="997"/>
                    <a:pt x="2420" y="997"/>
                  </a:cubicBezTo>
                  <a:cubicBezTo>
                    <a:pt x="3155" y="997"/>
                    <a:pt x="3890" y="1168"/>
                    <a:pt x="4556" y="1509"/>
                  </a:cubicBezTo>
                  <a:cubicBezTo>
                    <a:pt x="5854" y="2173"/>
                    <a:pt x="6855" y="3464"/>
                    <a:pt x="7236" y="4964"/>
                  </a:cubicBezTo>
                  <a:lnTo>
                    <a:pt x="8203" y="4715"/>
                  </a:lnTo>
                  <a:cubicBezTo>
                    <a:pt x="7752" y="2945"/>
                    <a:pt x="6559" y="1414"/>
                    <a:pt x="5011" y="622"/>
                  </a:cubicBezTo>
                  <a:cubicBezTo>
                    <a:pt x="4204" y="208"/>
                    <a:pt x="3312" y="1"/>
                    <a:pt x="2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53;p35">
              <a:extLst>
                <a:ext uri="{FF2B5EF4-FFF2-40B4-BE49-F238E27FC236}">
                  <a16:creationId xmlns:a16="http://schemas.microsoft.com/office/drawing/2014/main" xmlns="" id="{769D0C3D-0BA4-497B-B98A-01F25EED9423}"/>
                </a:ext>
              </a:extLst>
            </p:cNvPr>
            <p:cNvSpPr/>
            <p:nvPr/>
          </p:nvSpPr>
          <p:spPr>
            <a:xfrm>
              <a:off x="1918932" y="1598565"/>
              <a:ext cx="653601" cy="493688"/>
            </a:xfrm>
            <a:custGeom>
              <a:avLst/>
              <a:gdLst/>
              <a:ahLst/>
              <a:cxnLst/>
              <a:rect l="l" t="t" r="r" b="b"/>
              <a:pathLst>
                <a:path w="34766" h="26260" extrusionOk="0">
                  <a:moveTo>
                    <a:pt x="11004" y="1"/>
                  </a:moveTo>
                  <a:lnTo>
                    <a:pt x="10128" y="432"/>
                  </a:lnTo>
                  <a:cubicBezTo>
                    <a:pt x="5530" y="2697"/>
                    <a:pt x="2216" y="5937"/>
                    <a:pt x="1" y="10337"/>
                  </a:cubicBezTo>
                  <a:lnTo>
                    <a:pt x="446" y="10559"/>
                  </a:lnTo>
                  <a:cubicBezTo>
                    <a:pt x="2476" y="6531"/>
                    <a:pt x="5446" y="3497"/>
                    <a:pt x="9515" y="1308"/>
                  </a:cubicBezTo>
                  <a:lnTo>
                    <a:pt x="9515" y="1308"/>
                  </a:lnTo>
                  <a:cubicBezTo>
                    <a:pt x="8635" y="2755"/>
                    <a:pt x="8001" y="4362"/>
                    <a:pt x="7664" y="6015"/>
                  </a:cubicBezTo>
                  <a:lnTo>
                    <a:pt x="7576" y="6436"/>
                  </a:lnTo>
                  <a:lnTo>
                    <a:pt x="7984" y="6301"/>
                  </a:lnTo>
                  <a:cubicBezTo>
                    <a:pt x="10383" y="5498"/>
                    <a:pt x="12894" y="5108"/>
                    <a:pt x="15404" y="5108"/>
                  </a:cubicBezTo>
                  <a:cubicBezTo>
                    <a:pt x="20891" y="5108"/>
                    <a:pt x="26370" y="6971"/>
                    <a:pt x="30650" y="10455"/>
                  </a:cubicBezTo>
                  <a:lnTo>
                    <a:pt x="26131" y="9450"/>
                  </a:lnTo>
                  <a:lnTo>
                    <a:pt x="26806" y="10074"/>
                  </a:lnTo>
                  <a:cubicBezTo>
                    <a:pt x="29250" y="12343"/>
                    <a:pt x="31070" y="15192"/>
                    <a:pt x="32106" y="18354"/>
                  </a:cubicBezTo>
                  <a:lnTo>
                    <a:pt x="28428" y="15677"/>
                  </a:lnTo>
                  <a:lnTo>
                    <a:pt x="29132" y="16782"/>
                  </a:lnTo>
                  <a:cubicBezTo>
                    <a:pt x="29500" y="17359"/>
                    <a:pt x="29951" y="18010"/>
                    <a:pt x="30427" y="18697"/>
                  </a:cubicBezTo>
                  <a:cubicBezTo>
                    <a:pt x="31930" y="20859"/>
                    <a:pt x="33785" y="23522"/>
                    <a:pt x="34185" y="25679"/>
                  </a:cubicBezTo>
                  <a:cubicBezTo>
                    <a:pt x="33029" y="25366"/>
                    <a:pt x="30771" y="23872"/>
                    <a:pt x="27460" y="21232"/>
                  </a:cubicBezTo>
                  <a:lnTo>
                    <a:pt x="26793" y="20700"/>
                  </a:lnTo>
                  <a:lnTo>
                    <a:pt x="26971" y="21414"/>
                  </a:lnTo>
                  <a:cubicBezTo>
                    <a:pt x="27136" y="22066"/>
                    <a:pt x="27315" y="23009"/>
                    <a:pt x="27322" y="23525"/>
                  </a:cubicBezTo>
                  <a:cubicBezTo>
                    <a:pt x="25258" y="22241"/>
                    <a:pt x="23465" y="20508"/>
                    <a:pt x="22117" y="18489"/>
                  </a:cubicBezTo>
                  <a:lnTo>
                    <a:pt x="21681" y="18728"/>
                  </a:lnTo>
                  <a:lnTo>
                    <a:pt x="22652" y="20946"/>
                  </a:lnTo>
                  <a:cubicBezTo>
                    <a:pt x="18462" y="20393"/>
                    <a:pt x="14437" y="18340"/>
                    <a:pt x="11544" y="15265"/>
                  </a:cubicBezTo>
                  <a:lnTo>
                    <a:pt x="10604" y="14268"/>
                  </a:lnTo>
                  <a:lnTo>
                    <a:pt x="11133" y="15532"/>
                  </a:lnTo>
                  <a:cubicBezTo>
                    <a:pt x="11810" y="17160"/>
                    <a:pt x="12856" y="18610"/>
                    <a:pt x="14174" y="19766"/>
                  </a:cubicBezTo>
                  <a:cubicBezTo>
                    <a:pt x="9137" y="18842"/>
                    <a:pt x="4458" y="16324"/>
                    <a:pt x="918" y="12612"/>
                  </a:cubicBezTo>
                  <a:lnTo>
                    <a:pt x="557" y="12956"/>
                  </a:lnTo>
                  <a:cubicBezTo>
                    <a:pt x="4390" y="16975"/>
                    <a:pt x="9528" y="19625"/>
                    <a:pt x="15027" y="20410"/>
                  </a:cubicBezTo>
                  <a:lnTo>
                    <a:pt x="16005" y="20552"/>
                  </a:lnTo>
                  <a:lnTo>
                    <a:pt x="15212" y="19965"/>
                  </a:lnTo>
                  <a:cubicBezTo>
                    <a:pt x="14002" y="19068"/>
                    <a:pt x="12994" y="17939"/>
                    <a:pt x="12242" y="16645"/>
                  </a:cubicBezTo>
                  <a:lnTo>
                    <a:pt x="12242" y="16645"/>
                  </a:lnTo>
                  <a:cubicBezTo>
                    <a:pt x="15205" y="19324"/>
                    <a:pt x="19062" y="21071"/>
                    <a:pt x="23027" y="21495"/>
                  </a:cubicBezTo>
                  <a:lnTo>
                    <a:pt x="23455" y="21540"/>
                  </a:lnTo>
                  <a:lnTo>
                    <a:pt x="22973" y="20440"/>
                  </a:lnTo>
                  <a:lnTo>
                    <a:pt x="22973" y="20440"/>
                  </a:lnTo>
                  <a:cubicBezTo>
                    <a:pt x="24230" y="21904"/>
                    <a:pt x="25730" y="23165"/>
                    <a:pt x="27386" y="24149"/>
                  </a:cubicBezTo>
                  <a:lnTo>
                    <a:pt x="27628" y="24291"/>
                  </a:lnTo>
                  <a:lnTo>
                    <a:pt x="27740" y="24034"/>
                  </a:lnTo>
                  <a:cubicBezTo>
                    <a:pt x="27908" y="23650"/>
                    <a:pt x="27757" y="22682"/>
                    <a:pt x="27615" y="21991"/>
                  </a:cubicBezTo>
                  <a:lnTo>
                    <a:pt x="27615" y="21991"/>
                  </a:lnTo>
                  <a:cubicBezTo>
                    <a:pt x="29978" y="23859"/>
                    <a:pt x="33036" y="26124"/>
                    <a:pt x="34465" y="26236"/>
                  </a:cubicBezTo>
                  <a:lnTo>
                    <a:pt x="34765" y="26259"/>
                  </a:lnTo>
                  <a:lnTo>
                    <a:pt x="34765" y="26259"/>
                  </a:lnTo>
                  <a:lnTo>
                    <a:pt x="34731" y="25956"/>
                  </a:lnTo>
                  <a:cubicBezTo>
                    <a:pt x="34462" y="23619"/>
                    <a:pt x="32453" y="20734"/>
                    <a:pt x="30838" y="18411"/>
                  </a:cubicBezTo>
                  <a:cubicBezTo>
                    <a:pt x="30662" y="18162"/>
                    <a:pt x="30491" y="17915"/>
                    <a:pt x="30329" y="17676"/>
                  </a:cubicBezTo>
                  <a:lnTo>
                    <a:pt x="30329" y="17676"/>
                  </a:lnTo>
                  <a:lnTo>
                    <a:pt x="32999" y="19621"/>
                  </a:lnTo>
                  <a:lnTo>
                    <a:pt x="32800" y="18926"/>
                  </a:lnTo>
                  <a:cubicBezTo>
                    <a:pt x="31873" y="15680"/>
                    <a:pt x="30147" y="12724"/>
                    <a:pt x="27780" y="10326"/>
                  </a:cubicBezTo>
                  <a:lnTo>
                    <a:pt x="27780" y="10326"/>
                  </a:lnTo>
                  <a:lnTo>
                    <a:pt x="32459" y="11369"/>
                  </a:lnTo>
                  <a:lnTo>
                    <a:pt x="32459" y="11369"/>
                  </a:lnTo>
                  <a:lnTo>
                    <a:pt x="31742" y="10731"/>
                  </a:lnTo>
                  <a:cubicBezTo>
                    <a:pt x="27269" y="6750"/>
                    <a:pt x="21336" y="4611"/>
                    <a:pt x="15395" y="4611"/>
                  </a:cubicBezTo>
                  <a:cubicBezTo>
                    <a:pt x="12980" y="4611"/>
                    <a:pt x="10564" y="4964"/>
                    <a:pt x="8244" y="5691"/>
                  </a:cubicBezTo>
                  <a:cubicBezTo>
                    <a:pt x="8658" y="3948"/>
                    <a:pt x="9414" y="2263"/>
                    <a:pt x="10442" y="799"/>
                  </a:cubicBezTo>
                  <a:lnTo>
                    <a:pt x="11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54;p35">
              <a:extLst>
                <a:ext uri="{FF2B5EF4-FFF2-40B4-BE49-F238E27FC236}">
                  <a16:creationId xmlns:a16="http://schemas.microsoft.com/office/drawing/2014/main" xmlns="" id="{8A9A6447-33DE-4F64-BECF-4D15953EB6D4}"/>
                </a:ext>
              </a:extLst>
            </p:cNvPr>
            <p:cNvSpPr/>
            <p:nvPr/>
          </p:nvSpPr>
          <p:spPr>
            <a:xfrm>
              <a:off x="1706624" y="1786734"/>
              <a:ext cx="217347" cy="399331"/>
            </a:xfrm>
            <a:custGeom>
              <a:avLst/>
              <a:gdLst/>
              <a:ahLst/>
              <a:cxnLst/>
              <a:rect l="l" t="t" r="r" b="b"/>
              <a:pathLst>
                <a:path w="11561" h="21241" extrusionOk="0">
                  <a:moveTo>
                    <a:pt x="9309" y="1"/>
                  </a:moveTo>
                  <a:cubicBezTo>
                    <a:pt x="6198" y="1"/>
                    <a:pt x="3094" y="1078"/>
                    <a:pt x="681" y="3051"/>
                  </a:cubicBezTo>
                  <a:lnTo>
                    <a:pt x="0" y="3611"/>
                  </a:lnTo>
                  <a:lnTo>
                    <a:pt x="873" y="3493"/>
                  </a:lnTo>
                  <a:cubicBezTo>
                    <a:pt x="1123" y="3459"/>
                    <a:pt x="1374" y="3443"/>
                    <a:pt x="1627" y="3443"/>
                  </a:cubicBezTo>
                  <a:cubicBezTo>
                    <a:pt x="2333" y="3443"/>
                    <a:pt x="3040" y="3573"/>
                    <a:pt x="3699" y="3824"/>
                  </a:cubicBezTo>
                  <a:cubicBezTo>
                    <a:pt x="2478" y="4495"/>
                    <a:pt x="1686" y="6049"/>
                    <a:pt x="1393" y="8368"/>
                  </a:cubicBezTo>
                  <a:cubicBezTo>
                    <a:pt x="927" y="12057"/>
                    <a:pt x="1271" y="16750"/>
                    <a:pt x="2333" y="21240"/>
                  </a:cubicBezTo>
                  <a:lnTo>
                    <a:pt x="2818" y="21125"/>
                  </a:lnTo>
                  <a:cubicBezTo>
                    <a:pt x="1771" y="16689"/>
                    <a:pt x="1430" y="12063"/>
                    <a:pt x="1888" y="8429"/>
                  </a:cubicBezTo>
                  <a:cubicBezTo>
                    <a:pt x="2104" y="6726"/>
                    <a:pt x="2714" y="4585"/>
                    <a:pt x="4400" y="4067"/>
                  </a:cubicBezTo>
                  <a:lnTo>
                    <a:pt x="4993" y="3885"/>
                  </a:lnTo>
                  <a:lnTo>
                    <a:pt x="4437" y="3605"/>
                  </a:lnTo>
                  <a:cubicBezTo>
                    <a:pt x="3577" y="3173"/>
                    <a:pt x="2610" y="2944"/>
                    <a:pt x="1642" y="2944"/>
                  </a:cubicBezTo>
                  <a:cubicBezTo>
                    <a:pt x="3860" y="1357"/>
                    <a:pt x="6582" y="500"/>
                    <a:pt x="9306" y="500"/>
                  </a:cubicBezTo>
                  <a:cubicBezTo>
                    <a:pt x="10031" y="500"/>
                    <a:pt x="10756" y="561"/>
                    <a:pt x="11472" y="685"/>
                  </a:cubicBezTo>
                  <a:lnTo>
                    <a:pt x="11561" y="193"/>
                  </a:lnTo>
                  <a:cubicBezTo>
                    <a:pt x="10816" y="64"/>
                    <a:pt x="10063" y="1"/>
                    <a:pt x="9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55;p35">
              <a:extLst>
                <a:ext uri="{FF2B5EF4-FFF2-40B4-BE49-F238E27FC236}">
                  <a16:creationId xmlns:a16="http://schemas.microsoft.com/office/drawing/2014/main" xmlns="" id="{01B7D827-A55B-4088-98A9-1AA1CD070FCE}"/>
                </a:ext>
              </a:extLst>
            </p:cNvPr>
            <p:cNvSpPr/>
            <p:nvPr/>
          </p:nvSpPr>
          <p:spPr>
            <a:xfrm>
              <a:off x="1750729" y="1837569"/>
              <a:ext cx="186609" cy="349304"/>
            </a:xfrm>
            <a:custGeom>
              <a:avLst/>
              <a:gdLst/>
              <a:ahLst/>
              <a:cxnLst/>
              <a:rect l="l" t="t" r="r" b="b"/>
              <a:pathLst>
                <a:path w="9926" h="18580" extrusionOk="0">
                  <a:moveTo>
                    <a:pt x="9444" y="0"/>
                  </a:moveTo>
                  <a:cubicBezTo>
                    <a:pt x="8577" y="2994"/>
                    <a:pt x="6740" y="6399"/>
                    <a:pt x="4572" y="9059"/>
                  </a:cubicBezTo>
                  <a:lnTo>
                    <a:pt x="4572" y="9059"/>
                  </a:lnTo>
                  <a:lnTo>
                    <a:pt x="4808" y="6375"/>
                  </a:lnTo>
                  <a:lnTo>
                    <a:pt x="4320" y="6288"/>
                  </a:lnTo>
                  <a:cubicBezTo>
                    <a:pt x="3207" y="10411"/>
                    <a:pt x="1754" y="14480"/>
                    <a:pt x="1" y="18374"/>
                  </a:cubicBezTo>
                  <a:lnTo>
                    <a:pt x="456" y="18580"/>
                  </a:lnTo>
                  <a:cubicBezTo>
                    <a:pt x="1865" y="15448"/>
                    <a:pt x="3078" y="12208"/>
                    <a:pt x="4083" y="8917"/>
                  </a:cubicBezTo>
                  <a:lnTo>
                    <a:pt x="4083" y="8917"/>
                  </a:lnTo>
                  <a:lnTo>
                    <a:pt x="3939" y="10566"/>
                  </a:lnTo>
                  <a:lnTo>
                    <a:pt x="4441" y="9990"/>
                  </a:lnTo>
                  <a:cubicBezTo>
                    <a:pt x="6872" y="7201"/>
                    <a:pt x="8972" y="3426"/>
                    <a:pt x="9926" y="139"/>
                  </a:cubicBezTo>
                  <a:lnTo>
                    <a:pt x="9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56;p35">
              <a:extLst>
                <a:ext uri="{FF2B5EF4-FFF2-40B4-BE49-F238E27FC236}">
                  <a16:creationId xmlns:a16="http://schemas.microsoft.com/office/drawing/2014/main" xmlns="" id="{D442B835-E605-4379-A659-AD074706AAEF}"/>
                </a:ext>
              </a:extLst>
            </p:cNvPr>
            <p:cNvSpPr/>
            <p:nvPr/>
          </p:nvSpPr>
          <p:spPr>
            <a:xfrm>
              <a:off x="2470543" y="2036830"/>
              <a:ext cx="71816" cy="153784"/>
            </a:xfrm>
            <a:custGeom>
              <a:avLst/>
              <a:gdLst/>
              <a:ahLst/>
              <a:cxnLst/>
              <a:rect l="l" t="t" r="r" b="b"/>
              <a:pathLst>
                <a:path w="3820" h="8180" extrusionOk="0">
                  <a:moveTo>
                    <a:pt x="492" y="1"/>
                  </a:moveTo>
                  <a:lnTo>
                    <a:pt x="0" y="85"/>
                  </a:lnTo>
                  <a:cubicBezTo>
                    <a:pt x="414" y="2462"/>
                    <a:pt x="1072" y="4575"/>
                    <a:pt x="1766" y="6814"/>
                  </a:cubicBezTo>
                  <a:cubicBezTo>
                    <a:pt x="1885" y="7202"/>
                    <a:pt x="2006" y="7593"/>
                    <a:pt x="2121" y="7950"/>
                  </a:cubicBezTo>
                  <a:lnTo>
                    <a:pt x="2292" y="8180"/>
                  </a:lnTo>
                  <a:lnTo>
                    <a:pt x="2559" y="8129"/>
                  </a:lnTo>
                  <a:cubicBezTo>
                    <a:pt x="2873" y="7859"/>
                    <a:pt x="3820" y="4158"/>
                    <a:pt x="3284" y="1730"/>
                  </a:cubicBezTo>
                  <a:lnTo>
                    <a:pt x="3284" y="1730"/>
                  </a:lnTo>
                  <a:lnTo>
                    <a:pt x="2795" y="1838"/>
                  </a:lnTo>
                  <a:cubicBezTo>
                    <a:pt x="3203" y="3669"/>
                    <a:pt x="2728" y="6103"/>
                    <a:pt x="2411" y="7209"/>
                  </a:cubicBezTo>
                  <a:cubicBezTo>
                    <a:pt x="2353" y="7027"/>
                    <a:pt x="2296" y="6848"/>
                    <a:pt x="2242" y="6666"/>
                  </a:cubicBezTo>
                  <a:cubicBezTo>
                    <a:pt x="1551" y="4444"/>
                    <a:pt x="900" y="2347"/>
                    <a:pt x="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57;p35">
              <a:extLst>
                <a:ext uri="{FF2B5EF4-FFF2-40B4-BE49-F238E27FC236}">
                  <a16:creationId xmlns:a16="http://schemas.microsoft.com/office/drawing/2014/main" xmlns="" id="{9FD7CEBF-44B2-47D3-B155-4D11C3F827FC}"/>
                </a:ext>
              </a:extLst>
            </p:cNvPr>
            <p:cNvSpPr/>
            <p:nvPr/>
          </p:nvSpPr>
          <p:spPr>
            <a:xfrm>
              <a:off x="1979280" y="2740984"/>
              <a:ext cx="301702" cy="77024"/>
            </a:xfrm>
            <a:custGeom>
              <a:avLst/>
              <a:gdLst/>
              <a:ahLst/>
              <a:cxnLst/>
              <a:rect l="l" t="t" r="r" b="b"/>
              <a:pathLst>
                <a:path w="16048" h="4097" extrusionOk="0">
                  <a:moveTo>
                    <a:pt x="15703" y="1"/>
                  </a:moveTo>
                  <a:cubicBezTo>
                    <a:pt x="13839" y="2246"/>
                    <a:pt x="10984" y="3608"/>
                    <a:pt x="8068" y="3645"/>
                  </a:cubicBezTo>
                  <a:cubicBezTo>
                    <a:pt x="8023" y="3646"/>
                    <a:pt x="7979" y="3646"/>
                    <a:pt x="7934" y="3646"/>
                  </a:cubicBezTo>
                  <a:cubicBezTo>
                    <a:pt x="5057" y="3646"/>
                    <a:pt x="2230" y="2364"/>
                    <a:pt x="338" y="203"/>
                  </a:cubicBezTo>
                  <a:lnTo>
                    <a:pt x="0" y="496"/>
                  </a:lnTo>
                  <a:cubicBezTo>
                    <a:pt x="1979" y="2758"/>
                    <a:pt x="4939" y="4096"/>
                    <a:pt x="7943" y="4096"/>
                  </a:cubicBezTo>
                  <a:cubicBezTo>
                    <a:pt x="7987" y="4096"/>
                    <a:pt x="8031" y="4093"/>
                    <a:pt x="8071" y="4093"/>
                  </a:cubicBezTo>
                  <a:cubicBezTo>
                    <a:pt x="11119" y="4056"/>
                    <a:pt x="14102" y="2634"/>
                    <a:pt x="16047" y="287"/>
                  </a:cubicBezTo>
                  <a:lnTo>
                    <a:pt x="15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58;p35">
              <a:extLst>
                <a:ext uri="{FF2B5EF4-FFF2-40B4-BE49-F238E27FC236}">
                  <a16:creationId xmlns:a16="http://schemas.microsoft.com/office/drawing/2014/main" xmlns="" id="{C2D7ED06-6998-48A8-A827-1C23BB0A27C1}"/>
                </a:ext>
              </a:extLst>
            </p:cNvPr>
            <p:cNvSpPr/>
            <p:nvPr/>
          </p:nvSpPr>
          <p:spPr>
            <a:xfrm>
              <a:off x="1957792" y="2762604"/>
              <a:ext cx="343100" cy="94263"/>
            </a:xfrm>
            <a:custGeom>
              <a:avLst/>
              <a:gdLst/>
              <a:ahLst/>
              <a:cxnLst/>
              <a:rect l="l" t="t" r="r" b="b"/>
              <a:pathLst>
                <a:path w="18250" h="5014" extrusionOk="0">
                  <a:moveTo>
                    <a:pt x="331" y="1"/>
                  </a:moveTo>
                  <a:lnTo>
                    <a:pt x="1" y="304"/>
                  </a:lnTo>
                  <a:cubicBezTo>
                    <a:pt x="2610" y="3139"/>
                    <a:pt x="5961" y="4852"/>
                    <a:pt x="9200" y="5000"/>
                  </a:cubicBezTo>
                  <a:cubicBezTo>
                    <a:pt x="9366" y="5010"/>
                    <a:pt x="9535" y="5014"/>
                    <a:pt x="9703" y="5014"/>
                  </a:cubicBezTo>
                  <a:cubicBezTo>
                    <a:pt x="12943" y="5014"/>
                    <a:pt x="16854" y="3608"/>
                    <a:pt x="18249" y="382"/>
                  </a:cubicBezTo>
                  <a:lnTo>
                    <a:pt x="17838" y="203"/>
                  </a:lnTo>
                  <a:cubicBezTo>
                    <a:pt x="16520" y="3246"/>
                    <a:pt x="12790" y="4565"/>
                    <a:pt x="9693" y="4565"/>
                  </a:cubicBezTo>
                  <a:cubicBezTo>
                    <a:pt x="9534" y="4565"/>
                    <a:pt x="9376" y="4562"/>
                    <a:pt x="9221" y="4555"/>
                  </a:cubicBezTo>
                  <a:cubicBezTo>
                    <a:pt x="6099" y="4410"/>
                    <a:pt x="2859" y="2748"/>
                    <a:pt x="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9" name="Google Shape;459;p35">
            <a:extLst>
              <a:ext uri="{FF2B5EF4-FFF2-40B4-BE49-F238E27FC236}">
                <a16:creationId xmlns:a16="http://schemas.microsoft.com/office/drawing/2014/main" xmlns="" id="{4D957406-E4FD-4EF8-90CE-791FE6348235}"/>
              </a:ext>
            </a:extLst>
          </p:cNvPr>
          <p:cNvCxnSpPr>
            <a:cxnSpLocks/>
          </p:cNvCxnSpPr>
          <p:nvPr/>
        </p:nvCxnSpPr>
        <p:spPr>
          <a:xfrm flipH="1">
            <a:off x="1529935" y="2172813"/>
            <a:ext cx="1101436" cy="122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oval" w="med" len="med"/>
            <a:tailEnd type="oval" w="med" len="med"/>
          </a:ln>
        </p:spPr>
      </p:cxnSp>
      <p:sp>
        <p:nvSpPr>
          <p:cNvPr id="490" name="Google Shape;460;p35">
            <a:extLst>
              <a:ext uri="{FF2B5EF4-FFF2-40B4-BE49-F238E27FC236}">
                <a16:creationId xmlns:a16="http://schemas.microsoft.com/office/drawing/2014/main" xmlns="" id="{88407351-05B0-4778-BD62-FC86E676C9D6}"/>
              </a:ext>
            </a:extLst>
          </p:cNvPr>
          <p:cNvSpPr txBox="1">
            <a:spLocks/>
          </p:cNvSpPr>
          <p:nvPr/>
        </p:nvSpPr>
        <p:spPr>
          <a:xfrm>
            <a:off x="1493875" y="1976606"/>
            <a:ext cx="1174500" cy="2454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000" dirty="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rPr>
              <a:t>TWO meter</a:t>
            </a:r>
          </a:p>
        </p:txBody>
      </p:sp>
      <p:sp>
        <p:nvSpPr>
          <p:cNvPr id="5" name="Google Shape;434;p35">
            <a:extLst>
              <a:ext uri="{FF2B5EF4-FFF2-40B4-BE49-F238E27FC236}">
                <a16:creationId xmlns:a16="http://schemas.microsoft.com/office/drawing/2014/main" xmlns="" id="{FF69CAE1-B42B-46B3-87B5-E2F70F4CB529}"/>
              </a:ext>
            </a:extLst>
          </p:cNvPr>
          <p:cNvSpPr/>
          <p:nvPr/>
        </p:nvSpPr>
        <p:spPr>
          <a:xfrm>
            <a:off x="2718708" y="1741452"/>
            <a:ext cx="998131" cy="9735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61;p35">
            <a:extLst>
              <a:ext uri="{FF2B5EF4-FFF2-40B4-BE49-F238E27FC236}">
                <a16:creationId xmlns:a16="http://schemas.microsoft.com/office/drawing/2014/main" xmlns="" id="{82C1CE8B-A501-4010-8183-08843ACEC2C0}"/>
              </a:ext>
            </a:extLst>
          </p:cNvPr>
          <p:cNvGrpSpPr/>
          <p:nvPr/>
        </p:nvGrpSpPr>
        <p:grpSpPr>
          <a:xfrm>
            <a:off x="2845370" y="1632654"/>
            <a:ext cx="743620" cy="1016200"/>
            <a:chOff x="6218343" y="1568334"/>
            <a:chExt cx="1071844" cy="1550229"/>
          </a:xfrm>
        </p:grpSpPr>
        <p:grpSp>
          <p:nvGrpSpPr>
            <p:cNvPr id="492" name="Google Shape;462;p35">
              <a:extLst>
                <a:ext uri="{FF2B5EF4-FFF2-40B4-BE49-F238E27FC236}">
                  <a16:creationId xmlns:a16="http://schemas.microsoft.com/office/drawing/2014/main" xmlns="" id="{3E129DA7-5BAD-40F5-9C3F-1488A7C23670}"/>
                </a:ext>
              </a:extLst>
            </p:cNvPr>
            <p:cNvGrpSpPr/>
            <p:nvPr/>
          </p:nvGrpSpPr>
          <p:grpSpPr>
            <a:xfrm>
              <a:off x="6218343" y="1568334"/>
              <a:ext cx="1071844" cy="1550229"/>
              <a:chOff x="6469980" y="1568334"/>
              <a:chExt cx="1071844" cy="1550229"/>
            </a:xfrm>
          </p:grpSpPr>
          <p:sp>
            <p:nvSpPr>
              <p:cNvPr id="496" name="Google Shape;463;p35">
                <a:extLst>
                  <a:ext uri="{FF2B5EF4-FFF2-40B4-BE49-F238E27FC236}">
                    <a16:creationId xmlns:a16="http://schemas.microsoft.com/office/drawing/2014/main" xmlns="" id="{D85D72C3-EC0B-4523-A579-0A422F657A5A}"/>
                  </a:ext>
                </a:extLst>
              </p:cNvPr>
              <p:cNvSpPr/>
              <p:nvPr/>
            </p:nvSpPr>
            <p:spPr>
              <a:xfrm>
                <a:off x="6608536" y="1751766"/>
                <a:ext cx="795936" cy="880536"/>
              </a:xfrm>
              <a:custGeom>
                <a:avLst/>
                <a:gdLst/>
                <a:ahLst/>
                <a:cxnLst/>
                <a:rect l="l" t="t" r="r" b="b"/>
                <a:pathLst>
                  <a:path w="42337" h="46837" extrusionOk="0">
                    <a:moveTo>
                      <a:pt x="21168" y="0"/>
                    </a:moveTo>
                    <a:cubicBezTo>
                      <a:pt x="9476" y="0"/>
                      <a:pt x="0" y="9378"/>
                      <a:pt x="0" y="20945"/>
                    </a:cubicBezTo>
                    <a:cubicBezTo>
                      <a:pt x="0" y="38422"/>
                      <a:pt x="9476" y="46837"/>
                      <a:pt x="21168" y="46837"/>
                    </a:cubicBezTo>
                    <a:cubicBezTo>
                      <a:pt x="32860" y="46837"/>
                      <a:pt x="42337" y="39356"/>
                      <a:pt x="42337" y="20945"/>
                    </a:cubicBezTo>
                    <a:cubicBezTo>
                      <a:pt x="42337" y="9378"/>
                      <a:pt x="32860" y="0"/>
                      <a:pt x="21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64;p35">
                <a:extLst>
                  <a:ext uri="{FF2B5EF4-FFF2-40B4-BE49-F238E27FC236}">
                    <a16:creationId xmlns:a16="http://schemas.microsoft.com/office/drawing/2014/main" xmlns="" id="{C2EF2C10-C24C-472F-8BB6-B8977DA6C36E}"/>
                  </a:ext>
                </a:extLst>
              </p:cNvPr>
              <p:cNvSpPr/>
              <p:nvPr/>
            </p:nvSpPr>
            <p:spPr>
              <a:xfrm>
                <a:off x="6869913" y="2474532"/>
                <a:ext cx="273164" cy="541158"/>
              </a:xfrm>
              <a:custGeom>
                <a:avLst/>
                <a:gdLst/>
                <a:ahLst/>
                <a:cxnLst/>
                <a:rect l="l" t="t" r="r" b="b"/>
                <a:pathLst>
                  <a:path w="14530" h="28785" extrusionOk="0">
                    <a:moveTo>
                      <a:pt x="0" y="1"/>
                    </a:moveTo>
                    <a:lnTo>
                      <a:pt x="0" y="28785"/>
                    </a:lnTo>
                    <a:lnTo>
                      <a:pt x="14530" y="28785"/>
                    </a:lnTo>
                    <a:lnTo>
                      <a:pt x="145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65;p35">
                <a:extLst>
                  <a:ext uri="{FF2B5EF4-FFF2-40B4-BE49-F238E27FC236}">
                    <a16:creationId xmlns:a16="http://schemas.microsoft.com/office/drawing/2014/main" xmlns="" id="{8698F8D9-B343-44C0-953B-8345F257F4A9}"/>
                  </a:ext>
                </a:extLst>
              </p:cNvPr>
              <p:cNvSpPr/>
              <p:nvPr/>
            </p:nvSpPr>
            <p:spPr>
              <a:xfrm>
                <a:off x="6595715" y="2706712"/>
                <a:ext cx="833799" cy="411852"/>
              </a:xfrm>
              <a:custGeom>
                <a:avLst/>
                <a:gdLst/>
                <a:ahLst/>
                <a:cxnLst/>
                <a:rect l="l" t="t" r="r" b="b"/>
                <a:pathLst>
                  <a:path w="44351" h="21907" extrusionOk="0">
                    <a:moveTo>
                      <a:pt x="21850" y="0"/>
                    </a:moveTo>
                    <a:cubicBezTo>
                      <a:pt x="9953" y="0"/>
                      <a:pt x="1" y="15285"/>
                      <a:pt x="1" y="21670"/>
                    </a:cubicBezTo>
                    <a:lnTo>
                      <a:pt x="21850" y="21907"/>
                    </a:lnTo>
                    <a:lnTo>
                      <a:pt x="43703" y="21907"/>
                    </a:lnTo>
                    <a:cubicBezTo>
                      <a:pt x="44350" y="16435"/>
                      <a:pt x="33839" y="0"/>
                      <a:pt x="218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66;p35">
                <a:extLst>
                  <a:ext uri="{FF2B5EF4-FFF2-40B4-BE49-F238E27FC236}">
                    <a16:creationId xmlns:a16="http://schemas.microsoft.com/office/drawing/2014/main" xmlns="" id="{F3466BFD-132B-4697-ADF2-1001C4418F8C}"/>
                  </a:ext>
                </a:extLst>
              </p:cNvPr>
              <p:cNvSpPr/>
              <p:nvPr/>
            </p:nvSpPr>
            <p:spPr>
              <a:xfrm>
                <a:off x="6469980" y="2171927"/>
                <a:ext cx="208793" cy="223701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99" extrusionOk="0">
                    <a:moveTo>
                      <a:pt x="5011" y="0"/>
                    </a:moveTo>
                    <a:cubicBezTo>
                      <a:pt x="4515" y="0"/>
                      <a:pt x="4019" y="94"/>
                      <a:pt x="3540" y="292"/>
                    </a:cubicBezTo>
                    <a:cubicBezTo>
                      <a:pt x="1086" y="1307"/>
                      <a:pt x="0" y="4662"/>
                      <a:pt x="1109" y="7786"/>
                    </a:cubicBezTo>
                    <a:cubicBezTo>
                      <a:pt x="2004" y="10301"/>
                      <a:pt x="4050" y="11899"/>
                      <a:pt x="6093" y="11899"/>
                    </a:cubicBezTo>
                    <a:cubicBezTo>
                      <a:pt x="6589" y="11899"/>
                      <a:pt x="7086" y="11804"/>
                      <a:pt x="7565" y="11606"/>
                    </a:cubicBezTo>
                    <a:cubicBezTo>
                      <a:pt x="10020" y="10595"/>
                      <a:pt x="11105" y="7237"/>
                      <a:pt x="9997" y="4115"/>
                    </a:cubicBezTo>
                    <a:cubicBezTo>
                      <a:pt x="9101" y="1600"/>
                      <a:pt x="7055" y="0"/>
                      <a:pt x="50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67;p35">
                <a:extLst>
                  <a:ext uri="{FF2B5EF4-FFF2-40B4-BE49-F238E27FC236}">
                    <a16:creationId xmlns:a16="http://schemas.microsoft.com/office/drawing/2014/main" xmlns="" id="{56D94A52-2877-43F8-BF94-A6928AF42026}"/>
                  </a:ext>
                </a:extLst>
              </p:cNvPr>
              <p:cNvSpPr/>
              <p:nvPr/>
            </p:nvSpPr>
            <p:spPr>
              <a:xfrm>
                <a:off x="7333032" y="2162414"/>
                <a:ext cx="208793" cy="223701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99" extrusionOk="0">
                    <a:moveTo>
                      <a:pt x="6095" y="0"/>
                    </a:moveTo>
                    <a:cubicBezTo>
                      <a:pt x="4051" y="0"/>
                      <a:pt x="2005" y="1600"/>
                      <a:pt x="1109" y="4116"/>
                    </a:cubicBezTo>
                    <a:cubicBezTo>
                      <a:pt x="0" y="7237"/>
                      <a:pt x="1089" y="10595"/>
                      <a:pt x="3540" y="11606"/>
                    </a:cubicBezTo>
                    <a:cubicBezTo>
                      <a:pt x="4020" y="11805"/>
                      <a:pt x="4516" y="11899"/>
                      <a:pt x="5012" y="11899"/>
                    </a:cubicBezTo>
                    <a:cubicBezTo>
                      <a:pt x="7055" y="11899"/>
                      <a:pt x="9101" y="10301"/>
                      <a:pt x="9996" y="7787"/>
                    </a:cubicBezTo>
                    <a:cubicBezTo>
                      <a:pt x="11105" y="4662"/>
                      <a:pt x="10019" y="1307"/>
                      <a:pt x="7565" y="293"/>
                    </a:cubicBezTo>
                    <a:cubicBezTo>
                      <a:pt x="7086" y="95"/>
                      <a:pt x="6590" y="0"/>
                      <a:pt x="6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68;p35">
                <a:extLst>
                  <a:ext uri="{FF2B5EF4-FFF2-40B4-BE49-F238E27FC236}">
                    <a16:creationId xmlns:a16="http://schemas.microsoft.com/office/drawing/2014/main" xmlns="" id="{2029C559-DA02-4423-A465-7DD08DFBD54B}"/>
                  </a:ext>
                </a:extLst>
              </p:cNvPr>
              <p:cNvSpPr/>
              <p:nvPr/>
            </p:nvSpPr>
            <p:spPr>
              <a:xfrm>
                <a:off x="6802590" y="2133425"/>
                <a:ext cx="40006" cy="81404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330" extrusionOk="0">
                    <a:moveTo>
                      <a:pt x="1063" y="0"/>
                    </a:moveTo>
                    <a:cubicBezTo>
                      <a:pt x="477" y="0"/>
                      <a:pt x="1" y="968"/>
                      <a:pt x="1" y="2165"/>
                    </a:cubicBezTo>
                    <a:cubicBezTo>
                      <a:pt x="1" y="3361"/>
                      <a:pt x="477" y="4329"/>
                      <a:pt x="1063" y="4329"/>
                    </a:cubicBezTo>
                    <a:cubicBezTo>
                      <a:pt x="1650" y="4329"/>
                      <a:pt x="2128" y="3361"/>
                      <a:pt x="2128" y="2165"/>
                    </a:cubicBezTo>
                    <a:cubicBezTo>
                      <a:pt x="2128" y="968"/>
                      <a:pt x="1650" y="0"/>
                      <a:pt x="10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469;p35">
                <a:extLst>
                  <a:ext uri="{FF2B5EF4-FFF2-40B4-BE49-F238E27FC236}">
                    <a16:creationId xmlns:a16="http://schemas.microsoft.com/office/drawing/2014/main" xmlns="" id="{73A26AD8-FA5D-47CB-952C-7CB1C6693AD7}"/>
                  </a:ext>
                </a:extLst>
              </p:cNvPr>
              <p:cNvSpPr/>
              <p:nvPr/>
            </p:nvSpPr>
            <p:spPr>
              <a:xfrm>
                <a:off x="7133508" y="2133425"/>
                <a:ext cx="40006" cy="81404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330" extrusionOk="0">
                    <a:moveTo>
                      <a:pt x="1066" y="0"/>
                    </a:moveTo>
                    <a:cubicBezTo>
                      <a:pt x="476" y="0"/>
                      <a:pt x="0" y="968"/>
                      <a:pt x="0" y="2165"/>
                    </a:cubicBezTo>
                    <a:cubicBezTo>
                      <a:pt x="0" y="3361"/>
                      <a:pt x="476" y="4329"/>
                      <a:pt x="1066" y="4329"/>
                    </a:cubicBezTo>
                    <a:cubicBezTo>
                      <a:pt x="1652" y="4329"/>
                      <a:pt x="2127" y="3361"/>
                      <a:pt x="2127" y="2165"/>
                    </a:cubicBezTo>
                    <a:cubicBezTo>
                      <a:pt x="2127" y="968"/>
                      <a:pt x="1652" y="0"/>
                      <a:pt x="1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470;p35">
                <a:extLst>
                  <a:ext uri="{FF2B5EF4-FFF2-40B4-BE49-F238E27FC236}">
                    <a16:creationId xmlns:a16="http://schemas.microsoft.com/office/drawing/2014/main" xmlns="" id="{CB666B09-8921-439C-8EC5-C4EFD2BF48EC}"/>
                  </a:ext>
                </a:extLst>
              </p:cNvPr>
              <p:cNvSpPr/>
              <p:nvPr/>
            </p:nvSpPr>
            <p:spPr>
              <a:xfrm>
                <a:off x="6778451" y="2214171"/>
                <a:ext cx="87871" cy="33351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1774" extrusionOk="0">
                    <a:moveTo>
                      <a:pt x="4448" y="0"/>
                    </a:moveTo>
                    <a:cubicBezTo>
                      <a:pt x="4341" y="0"/>
                      <a:pt x="4244" y="84"/>
                      <a:pt x="4235" y="196"/>
                    </a:cubicBezTo>
                    <a:cubicBezTo>
                      <a:pt x="4232" y="240"/>
                      <a:pt x="4120" y="1255"/>
                      <a:pt x="2623" y="1339"/>
                    </a:cubicBezTo>
                    <a:cubicBezTo>
                      <a:pt x="2569" y="1342"/>
                      <a:pt x="2515" y="1344"/>
                      <a:pt x="2463" y="1344"/>
                    </a:cubicBezTo>
                    <a:cubicBezTo>
                      <a:pt x="1024" y="1344"/>
                      <a:pt x="461" y="262"/>
                      <a:pt x="438" y="213"/>
                    </a:cubicBezTo>
                    <a:cubicBezTo>
                      <a:pt x="401" y="139"/>
                      <a:pt x="323" y="95"/>
                      <a:pt x="244" y="95"/>
                    </a:cubicBezTo>
                    <a:cubicBezTo>
                      <a:pt x="212" y="95"/>
                      <a:pt x="179" y="103"/>
                      <a:pt x="149" y="118"/>
                    </a:cubicBezTo>
                    <a:cubicBezTo>
                      <a:pt x="44" y="172"/>
                      <a:pt x="1" y="300"/>
                      <a:pt x="54" y="406"/>
                    </a:cubicBezTo>
                    <a:cubicBezTo>
                      <a:pt x="82" y="466"/>
                      <a:pt x="756" y="1774"/>
                      <a:pt x="2458" y="1774"/>
                    </a:cubicBezTo>
                    <a:cubicBezTo>
                      <a:pt x="2519" y="1774"/>
                      <a:pt x="2583" y="1770"/>
                      <a:pt x="2647" y="1767"/>
                    </a:cubicBezTo>
                    <a:cubicBezTo>
                      <a:pt x="4532" y="1663"/>
                      <a:pt x="4663" y="247"/>
                      <a:pt x="4663" y="233"/>
                    </a:cubicBezTo>
                    <a:cubicBezTo>
                      <a:pt x="4673" y="115"/>
                      <a:pt x="4585" y="11"/>
                      <a:pt x="4467" y="1"/>
                    </a:cubicBezTo>
                    <a:cubicBezTo>
                      <a:pt x="4461" y="0"/>
                      <a:pt x="4455" y="0"/>
                      <a:pt x="4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471;p35">
                <a:extLst>
                  <a:ext uri="{FF2B5EF4-FFF2-40B4-BE49-F238E27FC236}">
                    <a16:creationId xmlns:a16="http://schemas.microsoft.com/office/drawing/2014/main" xmlns="" id="{4388DB9B-AC8E-4A99-B265-82F5B26ECBB3}"/>
                  </a:ext>
                </a:extLst>
              </p:cNvPr>
              <p:cNvSpPr/>
              <p:nvPr/>
            </p:nvSpPr>
            <p:spPr>
              <a:xfrm>
                <a:off x="7109801" y="2214171"/>
                <a:ext cx="87871" cy="33351"/>
              </a:xfrm>
              <a:custGeom>
                <a:avLst/>
                <a:gdLst/>
                <a:ahLst/>
                <a:cxnLst/>
                <a:rect l="l" t="t" r="r" b="b"/>
                <a:pathLst>
                  <a:path w="4674" h="1774" extrusionOk="0">
                    <a:moveTo>
                      <a:pt x="225" y="0"/>
                    </a:moveTo>
                    <a:cubicBezTo>
                      <a:pt x="219" y="0"/>
                      <a:pt x="212" y="0"/>
                      <a:pt x="206" y="1"/>
                    </a:cubicBezTo>
                    <a:cubicBezTo>
                      <a:pt x="88" y="11"/>
                      <a:pt x="0" y="115"/>
                      <a:pt x="7" y="233"/>
                    </a:cubicBezTo>
                    <a:cubicBezTo>
                      <a:pt x="10" y="247"/>
                      <a:pt x="142" y="1663"/>
                      <a:pt x="2026" y="1767"/>
                    </a:cubicBezTo>
                    <a:cubicBezTo>
                      <a:pt x="2090" y="1770"/>
                      <a:pt x="2154" y="1774"/>
                      <a:pt x="2215" y="1774"/>
                    </a:cubicBezTo>
                    <a:cubicBezTo>
                      <a:pt x="3918" y="1774"/>
                      <a:pt x="4592" y="466"/>
                      <a:pt x="4619" y="406"/>
                    </a:cubicBezTo>
                    <a:cubicBezTo>
                      <a:pt x="4673" y="300"/>
                      <a:pt x="4629" y="172"/>
                      <a:pt x="4525" y="118"/>
                    </a:cubicBezTo>
                    <a:cubicBezTo>
                      <a:pt x="4493" y="103"/>
                      <a:pt x="4460" y="95"/>
                      <a:pt x="4428" y="95"/>
                    </a:cubicBezTo>
                    <a:cubicBezTo>
                      <a:pt x="4348" y="95"/>
                      <a:pt x="4273" y="139"/>
                      <a:pt x="4235" y="213"/>
                    </a:cubicBezTo>
                    <a:cubicBezTo>
                      <a:pt x="4212" y="262"/>
                      <a:pt x="3649" y="1344"/>
                      <a:pt x="2210" y="1344"/>
                    </a:cubicBezTo>
                    <a:cubicBezTo>
                      <a:pt x="2158" y="1344"/>
                      <a:pt x="2104" y="1342"/>
                      <a:pt x="2050" y="1339"/>
                    </a:cubicBezTo>
                    <a:cubicBezTo>
                      <a:pt x="550" y="1255"/>
                      <a:pt x="442" y="240"/>
                      <a:pt x="439" y="196"/>
                    </a:cubicBezTo>
                    <a:cubicBezTo>
                      <a:pt x="426" y="84"/>
                      <a:pt x="332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472;p35">
                <a:extLst>
                  <a:ext uri="{FF2B5EF4-FFF2-40B4-BE49-F238E27FC236}">
                    <a16:creationId xmlns:a16="http://schemas.microsoft.com/office/drawing/2014/main" xmlns="" id="{095A34EB-89A5-45B9-B870-8C4228A5C5D3}"/>
                  </a:ext>
                </a:extLst>
              </p:cNvPr>
              <p:cNvSpPr/>
              <p:nvPr/>
            </p:nvSpPr>
            <p:spPr>
              <a:xfrm>
                <a:off x="6943496" y="2196875"/>
                <a:ext cx="121580" cy="136225"/>
              </a:xfrm>
              <a:custGeom>
                <a:avLst/>
                <a:gdLst/>
                <a:ahLst/>
                <a:cxnLst/>
                <a:rect l="l" t="t" r="r" b="b"/>
                <a:pathLst>
                  <a:path w="6467" h="7246" extrusionOk="0">
                    <a:moveTo>
                      <a:pt x="3233" y="0"/>
                    </a:moveTo>
                    <a:cubicBezTo>
                      <a:pt x="1942" y="263"/>
                      <a:pt x="1" y="6213"/>
                      <a:pt x="745" y="6851"/>
                    </a:cubicBezTo>
                    <a:cubicBezTo>
                      <a:pt x="1054" y="7114"/>
                      <a:pt x="2143" y="7245"/>
                      <a:pt x="3233" y="7245"/>
                    </a:cubicBezTo>
                    <a:cubicBezTo>
                      <a:pt x="4323" y="7245"/>
                      <a:pt x="5413" y="7114"/>
                      <a:pt x="5721" y="6851"/>
                    </a:cubicBezTo>
                    <a:cubicBezTo>
                      <a:pt x="6466" y="6213"/>
                      <a:pt x="4524" y="263"/>
                      <a:pt x="32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473;p35">
                <a:extLst>
                  <a:ext uri="{FF2B5EF4-FFF2-40B4-BE49-F238E27FC236}">
                    <a16:creationId xmlns:a16="http://schemas.microsoft.com/office/drawing/2014/main" xmlns="" id="{A47FF86B-5389-4C4D-A5A7-46172EFDB1D0}"/>
                  </a:ext>
                </a:extLst>
              </p:cNvPr>
              <p:cNvSpPr/>
              <p:nvPr/>
            </p:nvSpPr>
            <p:spPr>
              <a:xfrm>
                <a:off x="6894691" y="1706176"/>
                <a:ext cx="74542" cy="230714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272" extrusionOk="0">
                    <a:moveTo>
                      <a:pt x="3715" y="0"/>
                    </a:moveTo>
                    <a:cubicBezTo>
                      <a:pt x="3670" y="0"/>
                      <a:pt x="3626" y="14"/>
                      <a:pt x="3588" y="41"/>
                    </a:cubicBezTo>
                    <a:cubicBezTo>
                      <a:pt x="0" y="2603"/>
                      <a:pt x="1679" y="11710"/>
                      <a:pt x="1750" y="12094"/>
                    </a:cubicBezTo>
                    <a:cubicBezTo>
                      <a:pt x="1770" y="12198"/>
                      <a:pt x="1861" y="12272"/>
                      <a:pt x="1965" y="12272"/>
                    </a:cubicBezTo>
                    <a:cubicBezTo>
                      <a:pt x="1979" y="12272"/>
                      <a:pt x="1993" y="12272"/>
                      <a:pt x="2006" y="12269"/>
                    </a:cubicBezTo>
                    <a:cubicBezTo>
                      <a:pt x="2124" y="12245"/>
                      <a:pt x="2205" y="12130"/>
                      <a:pt x="2181" y="12013"/>
                    </a:cubicBezTo>
                    <a:cubicBezTo>
                      <a:pt x="2164" y="11922"/>
                      <a:pt x="479" y="2799"/>
                      <a:pt x="3843" y="395"/>
                    </a:cubicBezTo>
                    <a:cubicBezTo>
                      <a:pt x="3941" y="328"/>
                      <a:pt x="3965" y="190"/>
                      <a:pt x="3894" y="92"/>
                    </a:cubicBezTo>
                    <a:cubicBezTo>
                      <a:pt x="3851" y="32"/>
                      <a:pt x="3783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474;p35">
                <a:extLst>
                  <a:ext uri="{FF2B5EF4-FFF2-40B4-BE49-F238E27FC236}">
                    <a16:creationId xmlns:a16="http://schemas.microsoft.com/office/drawing/2014/main" xmlns="" id="{C3D3E24A-1F3F-4CB8-ADF7-3D6CF1C5D573}"/>
                  </a:ext>
                </a:extLst>
              </p:cNvPr>
              <p:cNvSpPr/>
              <p:nvPr/>
            </p:nvSpPr>
            <p:spPr>
              <a:xfrm>
                <a:off x="6811539" y="1726461"/>
                <a:ext cx="79994" cy="238516"/>
              </a:xfrm>
              <a:custGeom>
                <a:avLst/>
                <a:gdLst/>
                <a:ahLst/>
                <a:cxnLst/>
                <a:rect l="l" t="t" r="r" b="b"/>
                <a:pathLst>
                  <a:path w="4255" h="12687" extrusionOk="0">
                    <a:moveTo>
                      <a:pt x="4007" y="1"/>
                    </a:moveTo>
                    <a:cubicBezTo>
                      <a:pt x="3976" y="1"/>
                      <a:pt x="3944" y="7"/>
                      <a:pt x="3914" y="21"/>
                    </a:cubicBezTo>
                    <a:cubicBezTo>
                      <a:pt x="2573" y="634"/>
                      <a:pt x="1578" y="2074"/>
                      <a:pt x="954" y="4292"/>
                    </a:cubicBezTo>
                    <a:cubicBezTo>
                      <a:pt x="1" y="7681"/>
                      <a:pt x="216" y="12114"/>
                      <a:pt x="539" y="12596"/>
                    </a:cubicBezTo>
                    <a:cubicBezTo>
                      <a:pt x="580" y="12657"/>
                      <a:pt x="644" y="12687"/>
                      <a:pt x="712" y="12687"/>
                    </a:cubicBezTo>
                    <a:cubicBezTo>
                      <a:pt x="752" y="12687"/>
                      <a:pt x="793" y="12677"/>
                      <a:pt x="830" y="12653"/>
                    </a:cubicBezTo>
                    <a:cubicBezTo>
                      <a:pt x="931" y="12593"/>
                      <a:pt x="961" y="12458"/>
                      <a:pt x="904" y="12353"/>
                    </a:cubicBezTo>
                    <a:cubicBezTo>
                      <a:pt x="688" y="11955"/>
                      <a:pt x="398" y="7316"/>
                      <a:pt x="1538" y="3870"/>
                    </a:cubicBezTo>
                    <a:cubicBezTo>
                      <a:pt x="2131" y="2087"/>
                      <a:pt x="2990" y="928"/>
                      <a:pt x="4096" y="419"/>
                    </a:cubicBezTo>
                    <a:cubicBezTo>
                      <a:pt x="4208" y="368"/>
                      <a:pt x="4255" y="237"/>
                      <a:pt x="4204" y="128"/>
                    </a:cubicBezTo>
                    <a:cubicBezTo>
                      <a:pt x="4167" y="48"/>
                      <a:pt x="4089" y="1"/>
                      <a:pt x="4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475;p35">
                <a:extLst>
                  <a:ext uri="{FF2B5EF4-FFF2-40B4-BE49-F238E27FC236}">
                    <a16:creationId xmlns:a16="http://schemas.microsoft.com/office/drawing/2014/main" xmlns="" id="{76793BD7-C1E5-419D-B8EC-4AE93F9E6943}"/>
                  </a:ext>
                </a:extLst>
              </p:cNvPr>
              <p:cNvSpPr/>
              <p:nvPr/>
            </p:nvSpPr>
            <p:spPr>
              <a:xfrm>
                <a:off x="6725980" y="1786565"/>
                <a:ext cx="47414" cy="217403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11564" extrusionOk="0">
                    <a:moveTo>
                      <a:pt x="2272" y="1"/>
                    </a:moveTo>
                    <a:cubicBezTo>
                      <a:pt x="2200" y="1"/>
                      <a:pt x="2131" y="36"/>
                      <a:pt x="2090" y="101"/>
                    </a:cubicBezTo>
                    <a:cubicBezTo>
                      <a:pt x="0" y="3270"/>
                      <a:pt x="1975" y="11071"/>
                      <a:pt x="2060" y="11401"/>
                    </a:cubicBezTo>
                    <a:cubicBezTo>
                      <a:pt x="2084" y="11499"/>
                      <a:pt x="2174" y="11563"/>
                      <a:pt x="2272" y="11563"/>
                    </a:cubicBezTo>
                    <a:cubicBezTo>
                      <a:pt x="2289" y="11563"/>
                      <a:pt x="2306" y="11563"/>
                      <a:pt x="2327" y="11556"/>
                    </a:cubicBezTo>
                    <a:cubicBezTo>
                      <a:pt x="2444" y="11529"/>
                      <a:pt x="2515" y="11408"/>
                      <a:pt x="2484" y="11290"/>
                    </a:cubicBezTo>
                    <a:cubicBezTo>
                      <a:pt x="2461" y="11212"/>
                      <a:pt x="472" y="3348"/>
                      <a:pt x="2454" y="340"/>
                    </a:cubicBezTo>
                    <a:cubicBezTo>
                      <a:pt x="2522" y="239"/>
                      <a:pt x="2492" y="104"/>
                      <a:pt x="2390" y="37"/>
                    </a:cubicBezTo>
                    <a:cubicBezTo>
                      <a:pt x="2354" y="12"/>
                      <a:pt x="2312" y="1"/>
                      <a:pt x="2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476;p35">
                <a:extLst>
                  <a:ext uri="{FF2B5EF4-FFF2-40B4-BE49-F238E27FC236}">
                    <a16:creationId xmlns:a16="http://schemas.microsoft.com/office/drawing/2014/main" xmlns="" id="{A0BF12AB-C0FE-4F58-B96A-5976BA5D808D}"/>
                  </a:ext>
                </a:extLst>
              </p:cNvPr>
              <p:cNvSpPr/>
              <p:nvPr/>
            </p:nvSpPr>
            <p:spPr>
              <a:xfrm>
                <a:off x="6630269" y="1877049"/>
                <a:ext cx="75745" cy="190989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0159" extrusionOk="0">
                    <a:moveTo>
                      <a:pt x="2038" y="1"/>
                    </a:moveTo>
                    <a:cubicBezTo>
                      <a:pt x="1956" y="1"/>
                      <a:pt x="1878" y="47"/>
                      <a:pt x="1841" y="125"/>
                    </a:cubicBezTo>
                    <a:cubicBezTo>
                      <a:pt x="0" y="4100"/>
                      <a:pt x="3446" y="9811"/>
                      <a:pt x="3595" y="10054"/>
                    </a:cubicBezTo>
                    <a:cubicBezTo>
                      <a:pt x="3635" y="10121"/>
                      <a:pt x="3705" y="10158"/>
                      <a:pt x="3780" y="10158"/>
                    </a:cubicBezTo>
                    <a:cubicBezTo>
                      <a:pt x="3820" y="10158"/>
                      <a:pt x="3857" y="10149"/>
                      <a:pt x="3894" y="10125"/>
                    </a:cubicBezTo>
                    <a:cubicBezTo>
                      <a:pt x="3995" y="10064"/>
                      <a:pt x="4029" y="9929"/>
                      <a:pt x="3965" y="9825"/>
                    </a:cubicBezTo>
                    <a:cubicBezTo>
                      <a:pt x="3931" y="9767"/>
                      <a:pt x="496" y="4070"/>
                      <a:pt x="2235" y="311"/>
                    </a:cubicBezTo>
                    <a:cubicBezTo>
                      <a:pt x="2286" y="203"/>
                      <a:pt x="2239" y="72"/>
                      <a:pt x="2131" y="21"/>
                    </a:cubicBezTo>
                    <a:cubicBezTo>
                      <a:pt x="2101" y="7"/>
                      <a:pt x="2069" y="1"/>
                      <a:pt x="20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477;p35">
                <a:extLst>
                  <a:ext uri="{FF2B5EF4-FFF2-40B4-BE49-F238E27FC236}">
                    <a16:creationId xmlns:a16="http://schemas.microsoft.com/office/drawing/2014/main" xmlns="" id="{AB83A4C7-65A3-49B8-A2A7-880EEEA4868F}"/>
                  </a:ext>
                </a:extLst>
              </p:cNvPr>
              <p:cNvSpPr/>
              <p:nvPr/>
            </p:nvSpPr>
            <p:spPr>
              <a:xfrm>
                <a:off x="6603592" y="2005603"/>
                <a:ext cx="64146" cy="125697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6686" extrusionOk="0">
                    <a:moveTo>
                      <a:pt x="232" y="1"/>
                    </a:moveTo>
                    <a:cubicBezTo>
                      <a:pt x="221" y="1"/>
                      <a:pt x="210" y="1"/>
                      <a:pt x="199" y="3"/>
                    </a:cubicBezTo>
                    <a:cubicBezTo>
                      <a:pt x="81" y="23"/>
                      <a:pt x="0" y="135"/>
                      <a:pt x="21" y="256"/>
                    </a:cubicBezTo>
                    <a:cubicBezTo>
                      <a:pt x="539" y="3438"/>
                      <a:pt x="2893" y="6473"/>
                      <a:pt x="2994" y="6600"/>
                    </a:cubicBezTo>
                    <a:cubicBezTo>
                      <a:pt x="3038" y="6655"/>
                      <a:pt x="3102" y="6685"/>
                      <a:pt x="3166" y="6685"/>
                    </a:cubicBezTo>
                    <a:cubicBezTo>
                      <a:pt x="3213" y="6685"/>
                      <a:pt x="3260" y="6668"/>
                      <a:pt x="3301" y="6638"/>
                    </a:cubicBezTo>
                    <a:cubicBezTo>
                      <a:pt x="3395" y="6564"/>
                      <a:pt x="3411" y="6426"/>
                      <a:pt x="3338" y="6331"/>
                    </a:cubicBezTo>
                    <a:cubicBezTo>
                      <a:pt x="3314" y="6301"/>
                      <a:pt x="954" y="3256"/>
                      <a:pt x="452" y="185"/>
                    </a:cubicBezTo>
                    <a:cubicBezTo>
                      <a:pt x="433" y="75"/>
                      <a:pt x="337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478;p35">
                <a:extLst>
                  <a:ext uri="{FF2B5EF4-FFF2-40B4-BE49-F238E27FC236}">
                    <a16:creationId xmlns:a16="http://schemas.microsoft.com/office/drawing/2014/main" xmlns="" id="{19595FBB-2CD3-42EF-83EA-6067FCB401BD}"/>
                  </a:ext>
                </a:extLst>
              </p:cNvPr>
              <p:cNvSpPr/>
              <p:nvPr/>
            </p:nvSpPr>
            <p:spPr>
              <a:xfrm>
                <a:off x="6592049" y="2107387"/>
                <a:ext cx="50290" cy="88416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03" extrusionOk="0">
                    <a:moveTo>
                      <a:pt x="293" y="1"/>
                    </a:moveTo>
                    <a:cubicBezTo>
                      <a:pt x="192" y="1"/>
                      <a:pt x="98" y="98"/>
                      <a:pt x="92" y="209"/>
                    </a:cubicBezTo>
                    <a:cubicBezTo>
                      <a:pt x="0" y="1986"/>
                      <a:pt x="2172" y="4521"/>
                      <a:pt x="2262" y="4629"/>
                    </a:cubicBezTo>
                    <a:cubicBezTo>
                      <a:pt x="2306" y="4679"/>
                      <a:pt x="2367" y="4703"/>
                      <a:pt x="2428" y="4703"/>
                    </a:cubicBezTo>
                    <a:cubicBezTo>
                      <a:pt x="2478" y="4703"/>
                      <a:pt x="2533" y="4686"/>
                      <a:pt x="2573" y="4649"/>
                    </a:cubicBezTo>
                    <a:cubicBezTo>
                      <a:pt x="2664" y="4572"/>
                      <a:pt x="2674" y="4433"/>
                      <a:pt x="2593" y="4342"/>
                    </a:cubicBezTo>
                    <a:cubicBezTo>
                      <a:pt x="2573" y="4318"/>
                      <a:pt x="445" y="1830"/>
                      <a:pt x="526" y="232"/>
                    </a:cubicBezTo>
                    <a:cubicBezTo>
                      <a:pt x="533" y="111"/>
                      <a:pt x="442" y="7"/>
                      <a:pt x="321" y="3"/>
                    </a:cubicBezTo>
                    <a:cubicBezTo>
                      <a:pt x="311" y="2"/>
                      <a:pt x="302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479;p35">
                <a:extLst>
                  <a:ext uri="{FF2B5EF4-FFF2-40B4-BE49-F238E27FC236}">
                    <a16:creationId xmlns:a16="http://schemas.microsoft.com/office/drawing/2014/main" xmlns="" id="{A606740D-AC21-4CFA-BE3F-2D7BAA1165B0}"/>
                  </a:ext>
                </a:extLst>
              </p:cNvPr>
              <p:cNvSpPr/>
              <p:nvPr/>
            </p:nvSpPr>
            <p:spPr>
              <a:xfrm>
                <a:off x="7036030" y="1701777"/>
                <a:ext cx="74486" cy="235113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506" extrusionOk="0">
                    <a:moveTo>
                      <a:pt x="247" y="1"/>
                    </a:moveTo>
                    <a:cubicBezTo>
                      <a:pt x="180" y="1"/>
                      <a:pt x="114" y="32"/>
                      <a:pt x="71" y="93"/>
                    </a:cubicBezTo>
                    <a:cubicBezTo>
                      <a:pt x="0" y="191"/>
                      <a:pt x="24" y="326"/>
                      <a:pt x="122" y="397"/>
                    </a:cubicBezTo>
                    <a:cubicBezTo>
                      <a:pt x="3486" y="2801"/>
                      <a:pt x="1952" y="12156"/>
                      <a:pt x="1936" y="12250"/>
                    </a:cubicBezTo>
                    <a:cubicBezTo>
                      <a:pt x="1919" y="12368"/>
                      <a:pt x="1996" y="12482"/>
                      <a:pt x="2118" y="12503"/>
                    </a:cubicBezTo>
                    <a:cubicBezTo>
                      <a:pt x="2127" y="12506"/>
                      <a:pt x="2141" y="12506"/>
                      <a:pt x="2151" y="12506"/>
                    </a:cubicBezTo>
                    <a:cubicBezTo>
                      <a:pt x="2259" y="12506"/>
                      <a:pt x="2350" y="12432"/>
                      <a:pt x="2370" y="12324"/>
                    </a:cubicBezTo>
                    <a:cubicBezTo>
                      <a:pt x="2434" y="11927"/>
                      <a:pt x="3962" y="2605"/>
                      <a:pt x="374" y="42"/>
                    </a:cubicBezTo>
                    <a:cubicBezTo>
                      <a:pt x="336" y="14"/>
                      <a:pt x="291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480;p35">
                <a:extLst>
                  <a:ext uri="{FF2B5EF4-FFF2-40B4-BE49-F238E27FC236}">
                    <a16:creationId xmlns:a16="http://schemas.microsoft.com/office/drawing/2014/main" xmlns="" id="{ABEFE027-DC94-4E1E-87CB-2F5CD987F1F4}"/>
                  </a:ext>
                </a:extLst>
              </p:cNvPr>
              <p:cNvSpPr/>
              <p:nvPr/>
            </p:nvSpPr>
            <p:spPr>
              <a:xfrm>
                <a:off x="7116588" y="1726461"/>
                <a:ext cx="80050" cy="238572"/>
              </a:xfrm>
              <a:custGeom>
                <a:avLst/>
                <a:gdLst/>
                <a:ahLst/>
                <a:cxnLst/>
                <a:rect l="l" t="t" r="r" b="b"/>
                <a:pathLst>
                  <a:path w="4258" h="12690" extrusionOk="0">
                    <a:moveTo>
                      <a:pt x="249" y="1"/>
                    </a:moveTo>
                    <a:cubicBezTo>
                      <a:pt x="166" y="1"/>
                      <a:pt x="88" y="48"/>
                      <a:pt x="50" y="128"/>
                    </a:cubicBezTo>
                    <a:cubicBezTo>
                      <a:pt x="0" y="237"/>
                      <a:pt x="47" y="368"/>
                      <a:pt x="159" y="419"/>
                    </a:cubicBezTo>
                    <a:cubicBezTo>
                      <a:pt x="1267" y="928"/>
                      <a:pt x="2127" y="2090"/>
                      <a:pt x="2721" y="3875"/>
                    </a:cubicBezTo>
                    <a:cubicBezTo>
                      <a:pt x="3857" y="7316"/>
                      <a:pt x="3570" y="11949"/>
                      <a:pt x="3351" y="12353"/>
                    </a:cubicBezTo>
                    <a:cubicBezTo>
                      <a:pt x="3287" y="12451"/>
                      <a:pt x="3314" y="12585"/>
                      <a:pt x="3412" y="12653"/>
                    </a:cubicBezTo>
                    <a:cubicBezTo>
                      <a:pt x="3449" y="12680"/>
                      <a:pt x="3492" y="12690"/>
                      <a:pt x="3537" y="12690"/>
                    </a:cubicBezTo>
                    <a:cubicBezTo>
                      <a:pt x="3604" y="12690"/>
                      <a:pt x="3674" y="12657"/>
                      <a:pt x="3715" y="12596"/>
                    </a:cubicBezTo>
                    <a:cubicBezTo>
                      <a:pt x="4039" y="12117"/>
                      <a:pt x="4258" y="7684"/>
                      <a:pt x="3304" y="4295"/>
                    </a:cubicBezTo>
                    <a:cubicBezTo>
                      <a:pt x="2680" y="2074"/>
                      <a:pt x="1682" y="634"/>
                      <a:pt x="341" y="21"/>
                    </a:cubicBezTo>
                    <a:cubicBezTo>
                      <a:pt x="311" y="7"/>
                      <a:pt x="279" y="1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481;p35">
                <a:extLst>
                  <a:ext uri="{FF2B5EF4-FFF2-40B4-BE49-F238E27FC236}">
                    <a16:creationId xmlns:a16="http://schemas.microsoft.com/office/drawing/2014/main" xmlns="" id="{ECFC6395-52AC-461C-B86E-014E38643D78}"/>
                  </a:ext>
                </a:extLst>
              </p:cNvPr>
              <p:cNvSpPr/>
              <p:nvPr/>
            </p:nvSpPr>
            <p:spPr>
              <a:xfrm>
                <a:off x="7234783" y="1786602"/>
                <a:ext cx="47432" cy="217366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11562" extrusionOk="0">
                    <a:moveTo>
                      <a:pt x="248" y="0"/>
                    </a:moveTo>
                    <a:cubicBezTo>
                      <a:pt x="207" y="0"/>
                      <a:pt x="166" y="11"/>
                      <a:pt x="129" y="35"/>
                    </a:cubicBezTo>
                    <a:cubicBezTo>
                      <a:pt x="28" y="102"/>
                      <a:pt x="1" y="237"/>
                      <a:pt x="68" y="338"/>
                    </a:cubicBezTo>
                    <a:cubicBezTo>
                      <a:pt x="2050" y="3346"/>
                      <a:pt x="58" y="11210"/>
                      <a:pt x="37" y="11288"/>
                    </a:cubicBezTo>
                    <a:cubicBezTo>
                      <a:pt x="7" y="11406"/>
                      <a:pt x="78" y="11527"/>
                      <a:pt x="196" y="11554"/>
                    </a:cubicBezTo>
                    <a:cubicBezTo>
                      <a:pt x="213" y="11561"/>
                      <a:pt x="230" y="11561"/>
                      <a:pt x="250" y="11561"/>
                    </a:cubicBezTo>
                    <a:cubicBezTo>
                      <a:pt x="348" y="11561"/>
                      <a:pt x="435" y="11497"/>
                      <a:pt x="459" y="11399"/>
                    </a:cubicBezTo>
                    <a:cubicBezTo>
                      <a:pt x="547" y="11069"/>
                      <a:pt x="2522" y="3268"/>
                      <a:pt x="432" y="99"/>
                    </a:cubicBezTo>
                    <a:cubicBezTo>
                      <a:pt x="389" y="34"/>
                      <a:pt x="319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482;p35">
                <a:extLst>
                  <a:ext uri="{FF2B5EF4-FFF2-40B4-BE49-F238E27FC236}">
                    <a16:creationId xmlns:a16="http://schemas.microsoft.com/office/drawing/2014/main" xmlns="" id="{9BE72A66-1E19-4FAD-8F97-D0B281FA83EF}"/>
                  </a:ext>
                </a:extLst>
              </p:cNvPr>
              <p:cNvSpPr/>
              <p:nvPr/>
            </p:nvSpPr>
            <p:spPr>
              <a:xfrm>
                <a:off x="7302106" y="1877049"/>
                <a:ext cx="75745" cy="190989"/>
              </a:xfrm>
              <a:custGeom>
                <a:avLst/>
                <a:gdLst/>
                <a:ahLst/>
                <a:cxnLst/>
                <a:rect l="l" t="t" r="r" b="b"/>
                <a:pathLst>
                  <a:path w="4029" h="10159" extrusionOk="0">
                    <a:moveTo>
                      <a:pt x="1993" y="1"/>
                    </a:moveTo>
                    <a:cubicBezTo>
                      <a:pt x="1962" y="1"/>
                      <a:pt x="1931" y="7"/>
                      <a:pt x="1902" y="21"/>
                    </a:cubicBezTo>
                    <a:cubicBezTo>
                      <a:pt x="1790" y="72"/>
                      <a:pt x="1743" y="203"/>
                      <a:pt x="1793" y="311"/>
                    </a:cubicBezTo>
                    <a:cubicBezTo>
                      <a:pt x="3533" y="4070"/>
                      <a:pt x="101" y="9767"/>
                      <a:pt x="64" y="9825"/>
                    </a:cubicBezTo>
                    <a:cubicBezTo>
                      <a:pt x="0" y="9929"/>
                      <a:pt x="33" y="10064"/>
                      <a:pt x="138" y="10125"/>
                    </a:cubicBezTo>
                    <a:cubicBezTo>
                      <a:pt x="172" y="10149"/>
                      <a:pt x="212" y="10158"/>
                      <a:pt x="253" y="10158"/>
                    </a:cubicBezTo>
                    <a:cubicBezTo>
                      <a:pt x="324" y="10158"/>
                      <a:pt x="397" y="10121"/>
                      <a:pt x="438" y="10054"/>
                    </a:cubicBezTo>
                    <a:cubicBezTo>
                      <a:pt x="587" y="9811"/>
                      <a:pt x="4029" y="4100"/>
                      <a:pt x="2191" y="125"/>
                    </a:cubicBezTo>
                    <a:cubicBezTo>
                      <a:pt x="2154" y="47"/>
                      <a:pt x="2075" y="1"/>
                      <a:pt x="19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483;p35">
                <a:extLst>
                  <a:ext uri="{FF2B5EF4-FFF2-40B4-BE49-F238E27FC236}">
                    <a16:creationId xmlns:a16="http://schemas.microsoft.com/office/drawing/2014/main" xmlns="" id="{B7136364-9502-428E-B591-4B3242A83529}"/>
                  </a:ext>
                </a:extLst>
              </p:cNvPr>
              <p:cNvSpPr/>
              <p:nvPr/>
            </p:nvSpPr>
            <p:spPr>
              <a:xfrm>
                <a:off x="7340364" y="2005603"/>
                <a:ext cx="64164" cy="125697"/>
              </a:xfrm>
              <a:custGeom>
                <a:avLst/>
                <a:gdLst/>
                <a:ahLst/>
                <a:cxnLst/>
                <a:rect l="l" t="t" r="r" b="b"/>
                <a:pathLst>
                  <a:path w="3413" h="6686" extrusionOk="0">
                    <a:moveTo>
                      <a:pt x="3182" y="1"/>
                    </a:moveTo>
                    <a:cubicBezTo>
                      <a:pt x="3079" y="1"/>
                      <a:pt x="2983" y="75"/>
                      <a:pt x="2965" y="185"/>
                    </a:cubicBezTo>
                    <a:cubicBezTo>
                      <a:pt x="2459" y="3253"/>
                      <a:pt x="99" y="6301"/>
                      <a:pt x="75" y="6331"/>
                    </a:cubicBezTo>
                    <a:cubicBezTo>
                      <a:pt x="1" y="6426"/>
                      <a:pt x="18" y="6564"/>
                      <a:pt x="113" y="6638"/>
                    </a:cubicBezTo>
                    <a:cubicBezTo>
                      <a:pt x="153" y="6668"/>
                      <a:pt x="200" y="6685"/>
                      <a:pt x="247" y="6685"/>
                    </a:cubicBezTo>
                    <a:cubicBezTo>
                      <a:pt x="315" y="6685"/>
                      <a:pt x="379" y="6655"/>
                      <a:pt x="419" y="6600"/>
                    </a:cubicBezTo>
                    <a:cubicBezTo>
                      <a:pt x="520" y="6473"/>
                      <a:pt x="2873" y="3438"/>
                      <a:pt x="3396" y="256"/>
                    </a:cubicBezTo>
                    <a:cubicBezTo>
                      <a:pt x="3413" y="135"/>
                      <a:pt x="3335" y="23"/>
                      <a:pt x="3214" y="3"/>
                    </a:cubicBezTo>
                    <a:cubicBezTo>
                      <a:pt x="3203" y="1"/>
                      <a:pt x="3193" y="1"/>
                      <a:pt x="3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484;p35">
                <a:extLst>
                  <a:ext uri="{FF2B5EF4-FFF2-40B4-BE49-F238E27FC236}">
                    <a16:creationId xmlns:a16="http://schemas.microsoft.com/office/drawing/2014/main" xmlns="" id="{C8045094-1E5F-407B-B9A1-04A97D822FDE}"/>
                  </a:ext>
                </a:extLst>
              </p:cNvPr>
              <p:cNvSpPr/>
              <p:nvPr/>
            </p:nvSpPr>
            <p:spPr>
              <a:xfrm>
                <a:off x="7365782" y="2107405"/>
                <a:ext cx="50346" cy="88398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4702" extrusionOk="0">
                    <a:moveTo>
                      <a:pt x="2381" y="1"/>
                    </a:moveTo>
                    <a:cubicBezTo>
                      <a:pt x="2372" y="1"/>
                      <a:pt x="2363" y="1"/>
                      <a:pt x="2354" y="2"/>
                    </a:cubicBezTo>
                    <a:cubicBezTo>
                      <a:pt x="2236" y="6"/>
                      <a:pt x="2142" y="110"/>
                      <a:pt x="2148" y="231"/>
                    </a:cubicBezTo>
                    <a:cubicBezTo>
                      <a:pt x="2229" y="1829"/>
                      <a:pt x="102" y="4317"/>
                      <a:pt x="82" y="4341"/>
                    </a:cubicBezTo>
                    <a:cubicBezTo>
                      <a:pt x="1" y="4432"/>
                      <a:pt x="11" y="4571"/>
                      <a:pt x="105" y="4648"/>
                    </a:cubicBezTo>
                    <a:cubicBezTo>
                      <a:pt x="146" y="4685"/>
                      <a:pt x="197" y="4702"/>
                      <a:pt x="247" y="4702"/>
                    </a:cubicBezTo>
                    <a:cubicBezTo>
                      <a:pt x="308" y="4702"/>
                      <a:pt x="368" y="4678"/>
                      <a:pt x="412" y="4628"/>
                    </a:cubicBezTo>
                    <a:cubicBezTo>
                      <a:pt x="507" y="4520"/>
                      <a:pt x="2677" y="1985"/>
                      <a:pt x="2587" y="208"/>
                    </a:cubicBezTo>
                    <a:cubicBezTo>
                      <a:pt x="2581" y="96"/>
                      <a:pt x="2494" y="1"/>
                      <a:pt x="2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485;p35">
                <a:extLst>
                  <a:ext uri="{FF2B5EF4-FFF2-40B4-BE49-F238E27FC236}">
                    <a16:creationId xmlns:a16="http://schemas.microsoft.com/office/drawing/2014/main" xmlns="" id="{6DF0841D-4E0F-4DF6-AD49-028A2CCAC527}"/>
                  </a:ext>
                </a:extLst>
              </p:cNvPr>
              <p:cNvSpPr/>
              <p:nvPr/>
            </p:nvSpPr>
            <p:spPr>
              <a:xfrm>
                <a:off x="6835678" y="1568334"/>
                <a:ext cx="316912" cy="180649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9609" extrusionOk="0">
                    <a:moveTo>
                      <a:pt x="8429" y="0"/>
                    </a:moveTo>
                    <a:cubicBezTo>
                      <a:pt x="3783" y="0"/>
                      <a:pt x="1" y="3783"/>
                      <a:pt x="1" y="8429"/>
                    </a:cubicBezTo>
                    <a:cubicBezTo>
                      <a:pt x="1" y="8759"/>
                      <a:pt x="21" y="9090"/>
                      <a:pt x="58" y="9413"/>
                    </a:cubicBezTo>
                    <a:cubicBezTo>
                      <a:pt x="72" y="9524"/>
                      <a:pt x="166" y="9608"/>
                      <a:pt x="274" y="9608"/>
                    </a:cubicBezTo>
                    <a:cubicBezTo>
                      <a:pt x="284" y="9608"/>
                      <a:pt x="290" y="9605"/>
                      <a:pt x="301" y="9605"/>
                    </a:cubicBezTo>
                    <a:cubicBezTo>
                      <a:pt x="419" y="9591"/>
                      <a:pt x="506" y="9484"/>
                      <a:pt x="493" y="9362"/>
                    </a:cubicBezTo>
                    <a:cubicBezTo>
                      <a:pt x="456" y="9056"/>
                      <a:pt x="439" y="8742"/>
                      <a:pt x="439" y="8429"/>
                    </a:cubicBezTo>
                    <a:cubicBezTo>
                      <a:pt x="439" y="4025"/>
                      <a:pt x="4023" y="439"/>
                      <a:pt x="8429" y="439"/>
                    </a:cubicBezTo>
                    <a:cubicBezTo>
                      <a:pt x="12613" y="439"/>
                      <a:pt x="16419" y="4622"/>
                      <a:pt x="16419" y="9214"/>
                    </a:cubicBezTo>
                    <a:cubicBezTo>
                      <a:pt x="16419" y="9332"/>
                      <a:pt x="16520" y="9433"/>
                      <a:pt x="16638" y="9433"/>
                    </a:cubicBezTo>
                    <a:cubicBezTo>
                      <a:pt x="16760" y="9433"/>
                      <a:pt x="16857" y="9332"/>
                      <a:pt x="16857" y="9214"/>
                    </a:cubicBezTo>
                    <a:cubicBezTo>
                      <a:pt x="16857" y="4305"/>
                      <a:pt x="12920" y="0"/>
                      <a:pt x="8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486;p35">
                <a:extLst>
                  <a:ext uri="{FF2B5EF4-FFF2-40B4-BE49-F238E27FC236}">
                    <a16:creationId xmlns:a16="http://schemas.microsoft.com/office/drawing/2014/main" xmlns="" id="{A059DC59-5B30-4B35-9B14-F51489C088AE}"/>
                  </a:ext>
                </a:extLst>
              </p:cNvPr>
              <p:cNvSpPr/>
              <p:nvPr/>
            </p:nvSpPr>
            <p:spPr>
              <a:xfrm>
                <a:off x="6835114" y="1581344"/>
                <a:ext cx="225450" cy="149573"/>
              </a:xfrm>
              <a:custGeom>
                <a:avLst/>
                <a:gdLst/>
                <a:ahLst/>
                <a:cxnLst/>
                <a:rect l="l" t="t" r="r" b="b"/>
                <a:pathLst>
                  <a:path w="11992" h="7956" extrusionOk="0">
                    <a:moveTo>
                      <a:pt x="10398" y="0"/>
                    </a:moveTo>
                    <a:cubicBezTo>
                      <a:pt x="4320" y="0"/>
                      <a:pt x="102" y="7550"/>
                      <a:pt x="57" y="7632"/>
                    </a:cubicBezTo>
                    <a:cubicBezTo>
                      <a:pt x="1" y="7740"/>
                      <a:pt x="37" y="7872"/>
                      <a:pt x="146" y="7928"/>
                    </a:cubicBezTo>
                    <a:cubicBezTo>
                      <a:pt x="179" y="7949"/>
                      <a:pt x="213" y="7956"/>
                      <a:pt x="250" y="7956"/>
                    </a:cubicBezTo>
                    <a:cubicBezTo>
                      <a:pt x="328" y="7956"/>
                      <a:pt x="401" y="7915"/>
                      <a:pt x="442" y="7844"/>
                    </a:cubicBezTo>
                    <a:cubicBezTo>
                      <a:pt x="486" y="7763"/>
                      <a:pt x="4582" y="437"/>
                      <a:pt x="10397" y="437"/>
                    </a:cubicBezTo>
                    <a:cubicBezTo>
                      <a:pt x="10827" y="437"/>
                      <a:pt x="11265" y="476"/>
                      <a:pt x="11712" y="562"/>
                    </a:cubicBezTo>
                    <a:cubicBezTo>
                      <a:pt x="11728" y="566"/>
                      <a:pt x="11744" y="568"/>
                      <a:pt x="11759" y="568"/>
                    </a:cubicBezTo>
                    <a:cubicBezTo>
                      <a:pt x="11859" y="568"/>
                      <a:pt x="11948" y="493"/>
                      <a:pt x="11968" y="391"/>
                    </a:cubicBezTo>
                    <a:cubicBezTo>
                      <a:pt x="11992" y="273"/>
                      <a:pt x="11915" y="158"/>
                      <a:pt x="11797" y="134"/>
                    </a:cubicBezTo>
                    <a:cubicBezTo>
                      <a:pt x="11321" y="43"/>
                      <a:pt x="10854" y="0"/>
                      <a:pt x="103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487;p35">
                <a:extLst>
                  <a:ext uri="{FF2B5EF4-FFF2-40B4-BE49-F238E27FC236}">
                    <a16:creationId xmlns:a16="http://schemas.microsoft.com/office/drawing/2014/main" xmlns="" id="{9049B462-1D74-4594-819B-7320FA0ED928}"/>
                  </a:ext>
                </a:extLst>
              </p:cNvPr>
              <p:cNvSpPr/>
              <p:nvPr/>
            </p:nvSpPr>
            <p:spPr>
              <a:xfrm>
                <a:off x="6909900" y="1615710"/>
                <a:ext cx="186872" cy="109378"/>
              </a:xfrm>
              <a:custGeom>
                <a:avLst/>
                <a:gdLst/>
                <a:ahLst/>
                <a:cxnLst/>
                <a:rect l="l" t="t" r="r" b="b"/>
                <a:pathLst>
                  <a:path w="9940" h="5818" extrusionOk="0">
                    <a:moveTo>
                      <a:pt x="9642" y="1"/>
                    </a:moveTo>
                    <a:cubicBezTo>
                      <a:pt x="7012" y="1"/>
                      <a:pt x="268" y="4420"/>
                      <a:pt x="24" y="5554"/>
                    </a:cubicBezTo>
                    <a:cubicBezTo>
                      <a:pt x="0" y="5672"/>
                      <a:pt x="75" y="5787"/>
                      <a:pt x="193" y="5814"/>
                    </a:cubicBezTo>
                    <a:cubicBezTo>
                      <a:pt x="210" y="5817"/>
                      <a:pt x="223" y="5817"/>
                      <a:pt x="240" y="5817"/>
                    </a:cubicBezTo>
                    <a:cubicBezTo>
                      <a:pt x="341" y="5817"/>
                      <a:pt x="428" y="5750"/>
                      <a:pt x="453" y="5646"/>
                    </a:cubicBezTo>
                    <a:cubicBezTo>
                      <a:pt x="635" y="4799"/>
                      <a:pt x="7151" y="441"/>
                      <a:pt x="9636" y="441"/>
                    </a:cubicBezTo>
                    <a:lnTo>
                      <a:pt x="9706" y="441"/>
                    </a:lnTo>
                    <a:cubicBezTo>
                      <a:pt x="9828" y="430"/>
                      <a:pt x="9929" y="349"/>
                      <a:pt x="9932" y="228"/>
                    </a:cubicBezTo>
                    <a:cubicBezTo>
                      <a:pt x="9939" y="110"/>
                      <a:pt x="9841" y="9"/>
                      <a:pt x="9723" y="2"/>
                    </a:cubicBezTo>
                    <a:cubicBezTo>
                      <a:pt x="9697" y="1"/>
                      <a:pt x="9669" y="1"/>
                      <a:pt x="96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488;p35">
                <a:extLst>
                  <a:ext uri="{FF2B5EF4-FFF2-40B4-BE49-F238E27FC236}">
                    <a16:creationId xmlns:a16="http://schemas.microsoft.com/office/drawing/2014/main" xmlns="" id="{1C61F5B6-E9B1-41BE-979A-784B9CD807F9}"/>
                  </a:ext>
                </a:extLst>
              </p:cNvPr>
              <p:cNvSpPr/>
              <p:nvPr/>
            </p:nvSpPr>
            <p:spPr>
              <a:xfrm>
                <a:off x="7036030" y="1652220"/>
                <a:ext cx="89770" cy="57791"/>
              </a:xfrm>
              <a:custGeom>
                <a:avLst/>
                <a:gdLst/>
                <a:ahLst/>
                <a:cxnLst/>
                <a:rect l="l" t="t" r="r" b="b"/>
                <a:pathLst>
                  <a:path w="4775" h="3074" extrusionOk="0">
                    <a:moveTo>
                      <a:pt x="4533" y="1"/>
                    </a:moveTo>
                    <a:cubicBezTo>
                      <a:pt x="4519" y="1"/>
                      <a:pt x="4505" y="2"/>
                      <a:pt x="4491" y="5"/>
                    </a:cubicBezTo>
                    <a:cubicBezTo>
                      <a:pt x="4359" y="32"/>
                      <a:pt x="1237" y="696"/>
                      <a:pt x="58" y="2746"/>
                    </a:cubicBezTo>
                    <a:cubicBezTo>
                      <a:pt x="0" y="2851"/>
                      <a:pt x="34" y="2985"/>
                      <a:pt x="139" y="3046"/>
                    </a:cubicBezTo>
                    <a:cubicBezTo>
                      <a:pt x="172" y="3066"/>
                      <a:pt x="212" y="3073"/>
                      <a:pt x="250" y="3073"/>
                    </a:cubicBezTo>
                    <a:cubicBezTo>
                      <a:pt x="324" y="3073"/>
                      <a:pt x="398" y="3036"/>
                      <a:pt x="439" y="2965"/>
                    </a:cubicBezTo>
                    <a:cubicBezTo>
                      <a:pt x="1521" y="1088"/>
                      <a:pt x="4548" y="440"/>
                      <a:pt x="4578" y="433"/>
                    </a:cubicBezTo>
                    <a:cubicBezTo>
                      <a:pt x="4696" y="410"/>
                      <a:pt x="4774" y="295"/>
                      <a:pt x="4751" y="177"/>
                    </a:cubicBezTo>
                    <a:cubicBezTo>
                      <a:pt x="4726" y="74"/>
                      <a:pt x="4635" y="1"/>
                      <a:pt x="45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489;p35">
                <a:extLst>
                  <a:ext uri="{FF2B5EF4-FFF2-40B4-BE49-F238E27FC236}">
                    <a16:creationId xmlns:a16="http://schemas.microsoft.com/office/drawing/2014/main" xmlns="" id="{2694BFC4-CADE-464B-836D-F4F24B5AACAD}"/>
                  </a:ext>
                </a:extLst>
              </p:cNvPr>
              <p:cNvSpPr/>
              <p:nvPr/>
            </p:nvSpPr>
            <p:spPr>
              <a:xfrm>
                <a:off x="6501414" y="1703224"/>
                <a:ext cx="1004973" cy="603010"/>
              </a:xfrm>
              <a:custGeom>
                <a:avLst/>
                <a:gdLst/>
                <a:ahLst/>
                <a:cxnLst/>
                <a:rect l="l" t="t" r="r" b="b"/>
                <a:pathLst>
                  <a:path w="53456" h="32075" extrusionOk="0">
                    <a:moveTo>
                      <a:pt x="26962" y="1"/>
                    </a:moveTo>
                    <a:cubicBezTo>
                      <a:pt x="24979" y="1"/>
                      <a:pt x="22992" y="336"/>
                      <a:pt x="21095" y="1008"/>
                    </a:cubicBezTo>
                    <a:cubicBezTo>
                      <a:pt x="12845" y="3924"/>
                      <a:pt x="1" y="11816"/>
                      <a:pt x="6662" y="31922"/>
                    </a:cubicBezTo>
                    <a:cubicBezTo>
                      <a:pt x="6693" y="32017"/>
                      <a:pt x="6780" y="32074"/>
                      <a:pt x="6871" y="32074"/>
                    </a:cubicBezTo>
                    <a:cubicBezTo>
                      <a:pt x="6895" y="32074"/>
                      <a:pt x="6918" y="32070"/>
                      <a:pt x="6939" y="32060"/>
                    </a:cubicBezTo>
                    <a:cubicBezTo>
                      <a:pt x="7054" y="32023"/>
                      <a:pt x="7117" y="31898"/>
                      <a:pt x="7077" y="31784"/>
                    </a:cubicBezTo>
                    <a:cubicBezTo>
                      <a:pt x="533" y="12032"/>
                      <a:pt x="13142" y="4281"/>
                      <a:pt x="21240" y="1419"/>
                    </a:cubicBezTo>
                    <a:cubicBezTo>
                      <a:pt x="23091" y="765"/>
                      <a:pt x="25029" y="438"/>
                      <a:pt x="26963" y="438"/>
                    </a:cubicBezTo>
                    <a:cubicBezTo>
                      <a:pt x="28931" y="438"/>
                      <a:pt x="30894" y="777"/>
                      <a:pt x="32756" y="1456"/>
                    </a:cubicBezTo>
                    <a:cubicBezTo>
                      <a:pt x="40652" y="4328"/>
                      <a:pt x="52922" y="12089"/>
                      <a:pt x="46396" y="31784"/>
                    </a:cubicBezTo>
                    <a:cubicBezTo>
                      <a:pt x="46359" y="31898"/>
                      <a:pt x="46420" y="32023"/>
                      <a:pt x="46535" y="32060"/>
                    </a:cubicBezTo>
                    <a:cubicBezTo>
                      <a:pt x="46558" y="32069"/>
                      <a:pt x="46582" y="32072"/>
                      <a:pt x="46605" y="32072"/>
                    </a:cubicBezTo>
                    <a:cubicBezTo>
                      <a:pt x="46696" y="32072"/>
                      <a:pt x="46781" y="32013"/>
                      <a:pt x="46810" y="31922"/>
                    </a:cubicBezTo>
                    <a:cubicBezTo>
                      <a:pt x="53456" y="11876"/>
                      <a:pt x="40952" y="3971"/>
                      <a:pt x="32908" y="1045"/>
                    </a:cubicBezTo>
                    <a:cubicBezTo>
                      <a:pt x="30997" y="349"/>
                      <a:pt x="28982" y="1"/>
                      <a:pt x="26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490;p35">
                <a:extLst>
                  <a:ext uri="{FF2B5EF4-FFF2-40B4-BE49-F238E27FC236}">
                    <a16:creationId xmlns:a16="http://schemas.microsoft.com/office/drawing/2014/main" xmlns="" id="{7D64A83F-DC6F-46C3-85BD-897DADDE12EC}"/>
                  </a:ext>
                </a:extLst>
              </p:cNvPr>
              <p:cNvSpPr/>
              <p:nvPr/>
            </p:nvSpPr>
            <p:spPr>
              <a:xfrm>
                <a:off x="6735286" y="2005697"/>
                <a:ext cx="180142" cy="105280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5600" extrusionOk="0">
                    <a:moveTo>
                      <a:pt x="7256" y="1"/>
                    </a:moveTo>
                    <a:cubicBezTo>
                      <a:pt x="5159" y="1"/>
                      <a:pt x="2149" y="2317"/>
                      <a:pt x="712" y="3477"/>
                    </a:cubicBezTo>
                    <a:cubicBezTo>
                      <a:pt x="1" y="4049"/>
                      <a:pt x="185" y="5600"/>
                      <a:pt x="447" y="5600"/>
                    </a:cubicBezTo>
                    <a:cubicBezTo>
                      <a:pt x="452" y="5600"/>
                      <a:pt x="457" y="5599"/>
                      <a:pt x="463" y="5598"/>
                    </a:cubicBezTo>
                    <a:cubicBezTo>
                      <a:pt x="679" y="5548"/>
                      <a:pt x="2353" y="4256"/>
                      <a:pt x="4603" y="3056"/>
                    </a:cubicBezTo>
                    <a:cubicBezTo>
                      <a:pt x="6861" y="1852"/>
                      <a:pt x="9582" y="2671"/>
                      <a:pt x="9296" y="1680"/>
                    </a:cubicBezTo>
                    <a:cubicBezTo>
                      <a:pt x="8942" y="459"/>
                      <a:pt x="8189" y="1"/>
                      <a:pt x="7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491;p35">
                <a:extLst>
                  <a:ext uri="{FF2B5EF4-FFF2-40B4-BE49-F238E27FC236}">
                    <a16:creationId xmlns:a16="http://schemas.microsoft.com/office/drawing/2014/main" xmlns="" id="{9D19692B-87C2-499E-B258-B1C0D09E0322}"/>
                  </a:ext>
                </a:extLst>
              </p:cNvPr>
              <p:cNvSpPr/>
              <p:nvPr/>
            </p:nvSpPr>
            <p:spPr>
              <a:xfrm>
                <a:off x="7097562" y="2005697"/>
                <a:ext cx="180142" cy="105280"/>
              </a:xfrm>
              <a:custGeom>
                <a:avLst/>
                <a:gdLst/>
                <a:ahLst/>
                <a:cxnLst/>
                <a:rect l="l" t="t" r="r" b="b"/>
                <a:pathLst>
                  <a:path w="9582" h="5600" extrusionOk="0">
                    <a:moveTo>
                      <a:pt x="2326" y="1"/>
                    </a:moveTo>
                    <a:cubicBezTo>
                      <a:pt x="1394" y="1"/>
                      <a:pt x="641" y="459"/>
                      <a:pt x="287" y="1680"/>
                    </a:cubicBezTo>
                    <a:cubicBezTo>
                      <a:pt x="1" y="2671"/>
                      <a:pt x="2724" y="1852"/>
                      <a:pt x="4980" y="3056"/>
                    </a:cubicBezTo>
                    <a:cubicBezTo>
                      <a:pt x="7229" y="4256"/>
                      <a:pt x="8908" y="5548"/>
                      <a:pt x="9120" y="5598"/>
                    </a:cubicBezTo>
                    <a:cubicBezTo>
                      <a:pt x="9126" y="5599"/>
                      <a:pt x="9131" y="5600"/>
                      <a:pt x="9136" y="5600"/>
                    </a:cubicBezTo>
                    <a:cubicBezTo>
                      <a:pt x="9397" y="5600"/>
                      <a:pt x="9581" y="4049"/>
                      <a:pt x="8870" y="3477"/>
                    </a:cubicBezTo>
                    <a:cubicBezTo>
                      <a:pt x="7433" y="2317"/>
                      <a:pt x="4424" y="1"/>
                      <a:pt x="23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492;p35">
                <a:extLst>
                  <a:ext uri="{FF2B5EF4-FFF2-40B4-BE49-F238E27FC236}">
                    <a16:creationId xmlns:a16="http://schemas.microsoft.com/office/drawing/2014/main" xmlns="" id="{721BBEFE-8670-4D88-B59F-5E88350E1C29}"/>
                  </a:ext>
                </a:extLst>
              </p:cNvPr>
              <p:cNvSpPr/>
              <p:nvPr/>
            </p:nvSpPr>
            <p:spPr>
              <a:xfrm>
                <a:off x="7399828" y="2369139"/>
                <a:ext cx="66872" cy="66890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3558" extrusionOk="0">
                    <a:moveTo>
                      <a:pt x="1781" y="0"/>
                    </a:moveTo>
                    <a:cubicBezTo>
                      <a:pt x="796" y="0"/>
                      <a:pt x="1" y="796"/>
                      <a:pt x="1" y="1780"/>
                    </a:cubicBezTo>
                    <a:cubicBezTo>
                      <a:pt x="1" y="2762"/>
                      <a:pt x="796" y="3557"/>
                      <a:pt x="1781" y="3557"/>
                    </a:cubicBezTo>
                    <a:cubicBezTo>
                      <a:pt x="2761" y="3557"/>
                      <a:pt x="3557" y="2762"/>
                      <a:pt x="3557" y="1780"/>
                    </a:cubicBezTo>
                    <a:cubicBezTo>
                      <a:pt x="3557" y="796"/>
                      <a:pt x="2761" y="0"/>
                      <a:pt x="1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493;p35">
                <a:extLst>
                  <a:ext uri="{FF2B5EF4-FFF2-40B4-BE49-F238E27FC236}">
                    <a16:creationId xmlns:a16="http://schemas.microsoft.com/office/drawing/2014/main" xmlns="" id="{23F54ED8-5E22-441C-846B-68808443C19D}"/>
                  </a:ext>
                </a:extLst>
              </p:cNvPr>
              <p:cNvSpPr/>
              <p:nvPr/>
            </p:nvSpPr>
            <p:spPr>
              <a:xfrm>
                <a:off x="6540969" y="2369139"/>
                <a:ext cx="66890" cy="6689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558" extrusionOk="0">
                    <a:moveTo>
                      <a:pt x="1777" y="0"/>
                    </a:moveTo>
                    <a:cubicBezTo>
                      <a:pt x="796" y="0"/>
                      <a:pt x="0" y="796"/>
                      <a:pt x="0" y="1780"/>
                    </a:cubicBezTo>
                    <a:cubicBezTo>
                      <a:pt x="0" y="2762"/>
                      <a:pt x="796" y="3557"/>
                      <a:pt x="1777" y="3557"/>
                    </a:cubicBezTo>
                    <a:cubicBezTo>
                      <a:pt x="2758" y="3557"/>
                      <a:pt x="3557" y="2762"/>
                      <a:pt x="3557" y="1780"/>
                    </a:cubicBezTo>
                    <a:cubicBezTo>
                      <a:pt x="3557" y="796"/>
                      <a:pt x="2758" y="0"/>
                      <a:pt x="1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494;p35">
                <a:extLst>
                  <a:ext uri="{FF2B5EF4-FFF2-40B4-BE49-F238E27FC236}">
                    <a16:creationId xmlns:a16="http://schemas.microsoft.com/office/drawing/2014/main" xmlns="" id="{EEF6F4C7-910B-40E2-B91A-BE2C151F0DDA}"/>
                  </a:ext>
                </a:extLst>
              </p:cNvPr>
              <p:cNvSpPr/>
              <p:nvPr/>
            </p:nvSpPr>
            <p:spPr>
              <a:xfrm>
                <a:off x="6843292" y="2747433"/>
                <a:ext cx="325278" cy="77870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4142" extrusionOk="0">
                    <a:moveTo>
                      <a:pt x="165" y="1"/>
                    </a:moveTo>
                    <a:cubicBezTo>
                      <a:pt x="128" y="1"/>
                      <a:pt x="91" y="15"/>
                      <a:pt x="61" y="42"/>
                    </a:cubicBezTo>
                    <a:cubicBezTo>
                      <a:pt x="0" y="96"/>
                      <a:pt x="0" y="193"/>
                      <a:pt x="54" y="254"/>
                    </a:cubicBezTo>
                    <a:cubicBezTo>
                      <a:pt x="1156" y="1427"/>
                      <a:pt x="4184" y="4142"/>
                      <a:pt x="8648" y="4142"/>
                    </a:cubicBezTo>
                    <a:lnTo>
                      <a:pt x="8785" y="4142"/>
                    </a:lnTo>
                    <a:cubicBezTo>
                      <a:pt x="13185" y="4088"/>
                      <a:pt x="16165" y="1404"/>
                      <a:pt x="17245" y="254"/>
                    </a:cubicBezTo>
                    <a:cubicBezTo>
                      <a:pt x="17301" y="193"/>
                      <a:pt x="17298" y="96"/>
                      <a:pt x="17237" y="42"/>
                    </a:cubicBezTo>
                    <a:cubicBezTo>
                      <a:pt x="17208" y="15"/>
                      <a:pt x="17171" y="1"/>
                      <a:pt x="17135" y="1"/>
                    </a:cubicBezTo>
                    <a:cubicBezTo>
                      <a:pt x="17095" y="1"/>
                      <a:pt x="17055" y="17"/>
                      <a:pt x="17025" y="49"/>
                    </a:cubicBezTo>
                    <a:cubicBezTo>
                      <a:pt x="15973" y="1172"/>
                      <a:pt x="13064" y="3787"/>
                      <a:pt x="8779" y="3842"/>
                    </a:cubicBezTo>
                    <a:lnTo>
                      <a:pt x="8648" y="3842"/>
                    </a:lnTo>
                    <a:cubicBezTo>
                      <a:pt x="4302" y="3842"/>
                      <a:pt x="1349" y="1195"/>
                      <a:pt x="274" y="49"/>
                    </a:cubicBezTo>
                    <a:cubicBezTo>
                      <a:pt x="244" y="17"/>
                      <a:pt x="205" y="1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495;p35">
                <a:extLst>
                  <a:ext uri="{FF2B5EF4-FFF2-40B4-BE49-F238E27FC236}">
                    <a16:creationId xmlns:a16="http://schemas.microsoft.com/office/drawing/2014/main" xmlns="" id="{03556702-C3CB-44F6-89DB-8D9F903902EC}"/>
                  </a:ext>
                </a:extLst>
              </p:cNvPr>
              <p:cNvSpPr/>
              <p:nvPr/>
            </p:nvSpPr>
            <p:spPr>
              <a:xfrm>
                <a:off x="6970230" y="2824832"/>
                <a:ext cx="82983" cy="83002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4415" extrusionOk="0">
                    <a:moveTo>
                      <a:pt x="2209" y="1"/>
                    </a:moveTo>
                    <a:cubicBezTo>
                      <a:pt x="989" y="1"/>
                      <a:pt x="1" y="989"/>
                      <a:pt x="1" y="2209"/>
                    </a:cubicBezTo>
                    <a:cubicBezTo>
                      <a:pt x="1" y="3426"/>
                      <a:pt x="989" y="4414"/>
                      <a:pt x="2209" y="4414"/>
                    </a:cubicBezTo>
                    <a:cubicBezTo>
                      <a:pt x="3426" y="4414"/>
                      <a:pt x="4414" y="3426"/>
                      <a:pt x="4414" y="2209"/>
                    </a:cubicBezTo>
                    <a:cubicBezTo>
                      <a:pt x="4414" y="989"/>
                      <a:pt x="3426" y="1"/>
                      <a:pt x="2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496;p35">
                <a:extLst>
                  <a:ext uri="{FF2B5EF4-FFF2-40B4-BE49-F238E27FC236}">
                    <a16:creationId xmlns:a16="http://schemas.microsoft.com/office/drawing/2014/main" xmlns="" id="{927D7B42-0F29-48E4-B232-38AC642AD2C5}"/>
                  </a:ext>
                </a:extLst>
              </p:cNvPr>
              <p:cNvSpPr/>
              <p:nvPr/>
            </p:nvSpPr>
            <p:spPr>
              <a:xfrm>
                <a:off x="6902869" y="2807029"/>
                <a:ext cx="56231" cy="56231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1" extrusionOk="0">
                    <a:moveTo>
                      <a:pt x="1494" y="1"/>
                    </a:moveTo>
                    <a:cubicBezTo>
                      <a:pt x="671" y="1"/>
                      <a:pt x="0" y="668"/>
                      <a:pt x="0" y="1494"/>
                    </a:cubicBezTo>
                    <a:cubicBezTo>
                      <a:pt x="0" y="2320"/>
                      <a:pt x="671" y="2991"/>
                      <a:pt x="1494" y="2991"/>
                    </a:cubicBezTo>
                    <a:cubicBezTo>
                      <a:pt x="2319" y="2991"/>
                      <a:pt x="2991" y="2320"/>
                      <a:pt x="2991" y="1494"/>
                    </a:cubicBezTo>
                    <a:cubicBezTo>
                      <a:pt x="2991" y="668"/>
                      <a:pt x="2319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497;p35">
                <a:extLst>
                  <a:ext uri="{FF2B5EF4-FFF2-40B4-BE49-F238E27FC236}">
                    <a16:creationId xmlns:a16="http://schemas.microsoft.com/office/drawing/2014/main" xmlns="" id="{0A1DDC38-A152-4097-8B15-E524AEDD6BFE}"/>
                  </a:ext>
                </a:extLst>
              </p:cNvPr>
              <p:cNvSpPr/>
              <p:nvPr/>
            </p:nvSpPr>
            <p:spPr>
              <a:xfrm>
                <a:off x="7064418" y="2807029"/>
                <a:ext cx="56231" cy="56231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2991" extrusionOk="0">
                    <a:moveTo>
                      <a:pt x="1494" y="1"/>
                    </a:moveTo>
                    <a:cubicBezTo>
                      <a:pt x="668" y="1"/>
                      <a:pt x="1" y="668"/>
                      <a:pt x="1" y="1494"/>
                    </a:cubicBezTo>
                    <a:cubicBezTo>
                      <a:pt x="1" y="2320"/>
                      <a:pt x="668" y="2991"/>
                      <a:pt x="1494" y="2991"/>
                    </a:cubicBezTo>
                    <a:cubicBezTo>
                      <a:pt x="2320" y="2991"/>
                      <a:pt x="2991" y="2320"/>
                      <a:pt x="2991" y="1494"/>
                    </a:cubicBezTo>
                    <a:cubicBezTo>
                      <a:pt x="2991" y="668"/>
                      <a:pt x="2320" y="1"/>
                      <a:pt x="1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8;p35">
              <a:extLst>
                <a:ext uri="{FF2B5EF4-FFF2-40B4-BE49-F238E27FC236}">
                  <a16:creationId xmlns:a16="http://schemas.microsoft.com/office/drawing/2014/main" xmlns="" id="{9CE15145-4632-4EB6-8EF5-3A52AE82E7D0}"/>
                </a:ext>
              </a:extLst>
            </p:cNvPr>
            <p:cNvGrpSpPr/>
            <p:nvPr/>
          </p:nvGrpSpPr>
          <p:grpSpPr>
            <a:xfrm>
              <a:off x="6258160" y="2228628"/>
              <a:ext cx="992226" cy="94714"/>
              <a:chOff x="1640335" y="2228628"/>
              <a:chExt cx="992226" cy="94714"/>
            </a:xfrm>
          </p:grpSpPr>
          <p:sp>
            <p:nvSpPr>
              <p:cNvPr id="494" name="Google Shape;499;p35">
                <a:extLst>
                  <a:ext uri="{FF2B5EF4-FFF2-40B4-BE49-F238E27FC236}">
                    <a16:creationId xmlns:a16="http://schemas.microsoft.com/office/drawing/2014/main" xmlns="" id="{1AA31B14-A014-4343-8607-6C450848CDD3}"/>
                  </a:ext>
                </a:extLst>
              </p:cNvPr>
              <p:cNvSpPr/>
              <p:nvPr/>
            </p:nvSpPr>
            <p:spPr>
              <a:xfrm>
                <a:off x="1640335" y="2228628"/>
                <a:ext cx="90578" cy="94714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5038" extrusionOk="0">
                    <a:moveTo>
                      <a:pt x="2267" y="0"/>
                    </a:moveTo>
                    <a:cubicBezTo>
                      <a:pt x="2252" y="0"/>
                      <a:pt x="2237" y="0"/>
                      <a:pt x="2222" y="1"/>
                    </a:cubicBezTo>
                    <a:cubicBezTo>
                      <a:pt x="1672" y="17"/>
                      <a:pt x="1116" y="294"/>
                      <a:pt x="701" y="759"/>
                    </a:cubicBezTo>
                    <a:cubicBezTo>
                      <a:pt x="236" y="1281"/>
                      <a:pt x="0" y="1955"/>
                      <a:pt x="54" y="2613"/>
                    </a:cubicBezTo>
                    <a:lnTo>
                      <a:pt x="422" y="2582"/>
                    </a:lnTo>
                    <a:cubicBezTo>
                      <a:pt x="374" y="2027"/>
                      <a:pt x="576" y="1450"/>
                      <a:pt x="974" y="1005"/>
                    </a:cubicBezTo>
                    <a:cubicBezTo>
                      <a:pt x="1325" y="614"/>
                      <a:pt x="1783" y="385"/>
                      <a:pt x="2235" y="368"/>
                    </a:cubicBezTo>
                    <a:cubicBezTo>
                      <a:pt x="2252" y="367"/>
                      <a:pt x="2270" y="367"/>
                      <a:pt x="2287" y="367"/>
                    </a:cubicBezTo>
                    <a:cubicBezTo>
                      <a:pt x="2723" y="367"/>
                      <a:pt x="3170" y="571"/>
                      <a:pt x="3523" y="924"/>
                    </a:cubicBezTo>
                    <a:cubicBezTo>
                      <a:pt x="3897" y="1298"/>
                      <a:pt x="4123" y="1784"/>
                      <a:pt x="4156" y="2279"/>
                    </a:cubicBezTo>
                    <a:cubicBezTo>
                      <a:pt x="3856" y="2296"/>
                      <a:pt x="3563" y="2438"/>
                      <a:pt x="3324" y="2684"/>
                    </a:cubicBezTo>
                    <a:cubicBezTo>
                      <a:pt x="2997" y="3021"/>
                      <a:pt x="2842" y="3483"/>
                      <a:pt x="2916" y="3914"/>
                    </a:cubicBezTo>
                    <a:cubicBezTo>
                      <a:pt x="2991" y="4342"/>
                      <a:pt x="3280" y="4714"/>
                      <a:pt x="3694" y="4905"/>
                    </a:cubicBezTo>
                    <a:cubicBezTo>
                      <a:pt x="3877" y="4993"/>
                      <a:pt x="4069" y="5037"/>
                      <a:pt x="4254" y="5037"/>
                    </a:cubicBezTo>
                    <a:cubicBezTo>
                      <a:pt x="4453" y="5037"/>
                      <a:pt x="4645" y="4986"/>
                      <a:pt x="4818" y="4888"/>
                    </a:cubicBezTo>
                    <a:lnTo>
                      <a:pt x="4635" y="4568"/>
                    </a:lnTo>
                    <a:cubicBezTo>
                      <a:pt x="4519" y="4635"/>
                      <a:pt x="4388" y="4669"/>
                      <a:pt x="4251" y="4669"/>
                    </a:cubicBezTo>
                    <a:cubicBezTo>
                      <a:pt x="4120" y="4669"/>
                      <a:pt x="3984" y="4638"/>
                      <a:pt x="3850" y="4575"/>
                    </a:cubicBezTo>
                    <a:cubicBezTo>
                      <a:pt x="3543" y="4430"/>
                      <a:pt x="3330" y="4160"/>
                      <a:pt x="3277" y="3850"/>
                    </a:cubicBezTo>
                    <a:cubicBezTo>
                      <a:pt x="3226" y="3540"/>
                      <a:pt x="3344" y="3189"/>
                      <a:pt x="3590" y="2940"/>
                    </a:cubicBezTo>
                    <a:cubicBezTo>
                      <a:pt x="3772" y="2750"/>
                      <a:pt x="3996" y="2646"/>
                      <a:pt x="4217" y="2646"/>
                    </a:cubicBezTo>
                    <a:cubicBezTo>
                      <a:pt x="4251" y="2646"/>
                      <a:pt x="4285" y="2649"/>
                      <a:pt x="4318" y="2654"/>
                    </a:cubicBezTo>
                    <a:lnTo>
                      <a:pt x="4521" y="2680"/>
                    </a:lnTo>
                    <a:lnTo>
                      <a:pt x="4528" y="2475"/>
                    </a:lnTo>
                    <a:cubicBezTo>
                      <a:pt x="4544" y="1817"/>
                      <a:pt x="4275" y="1157"/>
                      <a:pt x="3783" y="664"/>
                    </a:cubicBezTo>
                    <a:cubicBezTo>
                      <a:pt x="3353" y="238"/>
                      <a:pt x="2802" y="0"/>
                      <a:pt x="22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500;p35">
                <a:extLst>
                  <a:ext uri="{FF2B5EF4-FFF2-40B4-BE49-F238E27FC236}">
                    <a16:creationId xmlns:a16="http://schemas.microsoft.com/office/drawing/2014/main" xmlns="" id="{C087F674-9226-42C6-A716-296AE346CA94}"/>
                  </a:ext>
                </a:extLst>
              </p:cNvPr>
              <p:cNvSpPr/>
              <p:nvPr/>
            </p:nvSpPr>
            <p:spPr>
              <a:xfrm>
                <a:off x="2541908" y="2228628"/>
                <a:ext cx="90654" cy="94714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5038" extrusionOk="0">
                    <a:moveTo>
                      <a:pt x="2561" y="0"/>
                    </a:moveTo>
                    <a:cubicBezTo>
                      <a:pt x="2022" y="0"/>
                      <a:pt x="1468" y="236"/>
                      <a:pt x="1039" y="664"/>
                    </a:cubicBezTo>
                    <a:cubicBezTo>
                      <a:pt x="547" y="1157"/>
                      <a:pt x="273" y="1817"/>
                      <a:pt x="293" y="2475"/>
                    </a:cubicBezTo>
                    <a:lnTo>
                      <a:pt x="297" y="2680"/>
                    </a:lnTo>
                    <a:lnTo>
                      <a:pt x="502" y="2654"/>
                    </a:lnTo>
                    <a:cubicBezTo>
                      <a:pt x="534" y="2649"/>
                      <a:pt x="566" y="2647"/>
                      <a:pt x="598" y="2647"/>
                    </a:cubicBezTo>
                    <a:cubicBezTo>
                      <a:pt x="819" y="2647"/>
                      <a:pt x="1045" y="2749"/>
                      <a:pt x="1230" y="2940"/>
                    </a:cubicBezTo>
                    <a:cubicBezTo>
                      <a:pt x="1477" y="3193"/>
                      <a:pt x="1594" y="3540"/>
                      <a:pt x="1541" y="3850"/>
                    </a:cubicBezTo>
                    <a:cubicBezTo>
                      <a:pt x="1490" y="4160"/>
                      <a:pt x="1275" y="4430"/>
                      <a:pt x="971" y="4575"/>
                    </a:cubicBezTo>
                    <a:cubicBezTo>
                      <a:pt x="837" y="4638"/>
                      <a:pt x="700" y="4669"/>
                      <a:pt x="569" y="4669"/>
                    </a:cubicBezTo>
                    <a:cubicBezTo>
                      <a:pt x="432" y="4669"/>
                      <a:pt x="301" y="4635"/>
                      <a:pt x="186" y="4568"/>
                    </a:cubicBezTo>
                    <a:lnTo>
                      <a:pt x="1" y="4888"/>
                    </a:lnTo>
                    <a:cubicBezTo>
                      <a:pt x="172" y="4986"/>
                      <a:pt x="368" y="5037"/>
                      <a:pt x="567" y="5037"/>
                    </a:cubicBezTo>
                    <a:cubicBezTo>
                      <a:pt x="752" y="5037"/>
                      <a:pt x="941" y="4993"/>
                      <a:pt x="1126" y="4905"/>
                    </a:cubicBezTo>
                    <a:cubicBezTo>
                      <a:pt x="1541" y="4714"/>
                      <a:pt x="1831" y="4342"/>
                      <a:pt x="1905" y="3914"/>
                    </a:cubicBezTo>
                    <a:cubicBezTo>
                      <a:pt x="1976" y="3483"/>
                      <a:pt x="1824" y="3021"/>
                      <a:pt x="1493" y="2684"/>
                    </a:cubicBezTo>
                    <a:cubicBezTo>
                      <a:pt x="1258" y="2438"/>
                      <a:pt x="961" y="2296"/>
                      <a:pt x="664" y="2279"/>
                    </a:cubicBezTo>
                    <a:cubicBezTo>
                      <a:pt x="698" y="1784"/>
                      <a:pt x="924" y="1298"/>
                      <a:pt x="1298" y="924"/>
                    </a:cubicBezTo>
                    <a:cubicBezTo>
                      <a:pt x="1652" y="571"/>
                      <a:pt x="2098" y="367"/>
                      <a:pt x="2534" y="367"/>
                    </a:cubicBezTo>
                    <a:cubicBezTo>
                      <a:pt x="2551" y="367"/>
                      <a:pt x="2568" y="367"/>
                      <a:pt x="2586" y="368"/>
                    </a:cubicBezTo>
                    <a:cubicBezTo>
                      <a:pt x="3038" y="385"/>
                      <a:pt x="3496" y="614"/>
                      <a:pt x="3847" y="1005"/>
                    </a:cubicBezTo>
                    <a:cubicBezTo>
                      <a:pt x="4244" y="1450"/>
                      <a:pt x="4443" y="2027"/>
                      <a:pt x="4400" y="2582"/>
                    </a:cubicBezTo>
                    <a:lnTo>
                      <a:pt x="4767" y="2613"/>
                    </a:lnTo>
                    <a:cubicBezTo>
                      <a:pt x="4821" y="1955"/>
                      <a:pt x="4585" y="1281"/>
                      <a:pt x="4120" y="759"/>
                    </a:cubicBezTo>
                    <a:cubicBezTo>
                      <a:pt x="3702" y="297"/>
                      <a:pt x="3149" y="17"/>
                      <a:pt x="2596" y="1"/>
                    </a:cubicBezTo>
                    <a:cubicBezTo>
                      <a:pt x="2584" y="0"/>
                      <a:pt x="2573" y="0"/>
                      <a:pt x="2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0DF2A8-33D8-46A0-A18D-1519535EC9AE}"/>
              </a:ext>
            </a:extLst>
          </p:cNvPr>
          <p:cNvSpPr txBox="1"/>
          <p:nvPr/>
        </p:nvSpPr>
        <p:spPr>
          <a:xfrm>
            <a:off x="1055389" y="1231589"/>
            <a:ext cx="22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taatliches" panose="020B0604020202020204" charset="0"/>
              </a:rPr>
              <a:t>SOCIAL DISTANCING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284AE5-A34D-4E98-B2C1-2FEB9E45F62E}"/>
              </a:ext>
            </a:extLst>
          </p:cNvPr>
          <p:cNvSpPr txBox="1"/>
          <p:nvPr/>
        </p:nvSpPr>
        <p:spPr>
          <a:xfrm>
            <a:off x="4090077" y="1206033"/>
            <a:ext cx="22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taatliches" panose="020B0604020202020204" charset="0"/>
              </a:rPr>
              <a:t>Wearing a mask</a:t>
            </a:r>
          </a:p>
        </p:txBody>
      </p:sp>
      <p:sp>
        <p:nvSpPr>
          <p:cNvPr id="10" name="Google Shape;434;p35">
            <a:extLst>
              <a:ext uri="{FF2B5EF4-FFF2-40B4-BE49-F238E27FC236}">
                <a16:creationId xmlns:a16="http://schemas.microsoft.com/office/drawing/2014/main" xmlns="" id="{DCEBA9C9-605C-48D9-9F5A-CE6E98F1994C}"/>
              </a:ext>
            </a:extLst>
          </p:cNvPr>
          <p:cNvSpPr/>
          <p:nvPr/>
        </p:nvSpPr>
        <p:spPr>
          <a:xfrm>
            <a:off x="4682989" y="1692314"/>
            <a:ext cx="998131" cy="9735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1928;p59">
            <a:extLst>
              <a:ext uri="{FF2B5EF4-FFF2-40B4-BE49-F238E27FC236}">
                <a16:creationId xmlns:a16="http://schemas.microsoft.com/office/drawing/2014/main" xmlns="" id="{341AB87A-7872-4A58-9786-DD483D2FD2F1}"/>
              </a:ext>
            </a:extLst>
          </p:cNvPr>
          <p:cNvGrpSpPr/>
          <p:nvPr/>
        </p:nvGrpSpPr>
        <p:grpSpPr>
          <a:xfrm>
            <a:off x="4768314" y="1687643"/>
            <a:ext cx="825644" cy="1012557"/>
            <a:chOff x="2155752" y="1455200"/>
            <a:chExt cx="1116532" cy="1381692"/>
          </a:xfrm>
        </p:grpSpPr>
        <p:sp>
          <p:nvSpPr>
            <p:cNvPr id="534" name="Google Shape;1929;p59">
              <a:extLst>
                <a:ext uri="{FF2B5EF4-FFF2-40B4-BE49-F238E27FC236}">
                  <a16:creationId xmlns:a16="http://schemas.microsoft.com/office/drawing/2014/main" xmlns="" id="{615ACFFB-987B-48B3-936E-A1718EFCF887}"/>
                </a:ext>
              </a:extLst>
            </p:cNvPr>
            <p:cNvSpPr/>
            <p:nvPr/>
          </p:nvSpPr>
          <p:spPr>
            <a:xfrm>
              <a:off x="2304579" y="1543477"/>
              <a:ext cx="686054" cy="826902"/>
            </a:xfrm>
            <a:custGeom>
              <a:avLst/>
              <a:gdLst/>
              <a:ahLst/>
              <a:cxnLst/>
              <a:rect l="l" t="t" r="r" b="b"/>
              <a:pathLst>
                <a:path w="37014" h="44613" extrusionOk="0">
                  <a:moveTo>
                    <a:pt x="18507" y="1"/>
                  </a:moveTo>
                  <a:cubicBezTo>
                    <a:pt x="8285" y="1"/>
                    <a:pt x="1" y="8934"/>
                    <a:pt x="1" y="19949"/>
                  </a:cubicBezTo>
                  <a:cubicBezTo>
                    <a:pt x="1" y="36597"/>
                    <a:pt x="8285" y="44613"/>
                    <a:pt x="18507" y="44613"/>
                  </a:cubicBezTo>
                  <a:cubicBezTo>
                    <a:pt x="28724" y="44613"/>
                    <a:pt x="37013" y="37488"/>
                    <a:pt x="37013" y="19949"/>
                  </a:cubicBezTo>
                  <a:cubicBezTo>
                    <a:pt x="37013" y="8934"/>
                    <a:pt x="28724" y="1"/>
                    <a:pt x="18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930;p59">
              <a:extLst>
                <a:ext uri="{FF2B5EF4-FFF2-40B4-BE49-F238E27FC236}">
                  <a16:creationId xmlns:a16="http://schemas.microsoft.com/office/drawing/2014/main" xmlns="" id="{722C6A54-1C46-40F4-8CE8-3CE943D34020}"/>
                </a:ext>
              </a:extLst>
            </p:cNvPr>
            <p:cNvSpPr/>
            <p:nvPr/>
          </p:nvSpPr>
          <p:spPr>
            <a:xfrm>
              <a:off x="2529876" y="2213516"/>
              <a:ext cx="235432" cy="466341"/>
            </a:xfrm>
            <a:custGeom>
              <a:avLst/>
              <a:gdLst/>
              <a:ahLst/>
              <a:cxnLst/>
              <a:rect l="l" t="t" r="r" b="b"/>
              <a:pathLst>
                <a:path w="12702" h="25160" extrusionOk="0">
                  <a:moveTo>
                    <a:pt x="0" y="0"/>
                  </a:moveTo>
                  <a:lnTo>
                    <a:pt x="0" y="25159"/>
                  </a:lnTo>
                  <a:lnTo>
                    <a:pt x="12702" y="25159"/>
                  </a:lnTo>
                  <a:lnTo>
                    <a:pt x="127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931;p59">
              <a:extLst>
                <a:ext uri="{FF2B5EF4-FFF2-40B4-BE49-F238E27FC236}">
                  <a16:creationId xmlns:a16="http://schemas.microsoft.com/office/drawing/2014/main" xmlns="" id="{5D0D5A19-E207-4DDE-AB3F-20DA1725034E}"/>
                </a:ext>
              </a:extLst>
            </p:cNvPr>
            <p:cNvSpPr/>
            <p:nvPr/>
          </p:nvSpPr>
          <p:spPr>
            <a:xfrm>
              <a:off x="2293570" y="2413627"/>
              <a:ext cx="718546" cy="354982"/>
            </a:xfrm>
            <a:custGeom>
              <a:avLst/>
              <a:gdLst/>
              <a:ahLst/>
              <a:cxnLst/>
              <a:rect l="l" t="t" r="r" b="b"/>
              <a:pathLst>
                <a:path w="38767" h="19152" extrusionOk="0">
                  <a:moveTo>
                    <a:pt x="19101" y="0"/>
                  </a:moveTo>
                  <a:cubicBezTo>
                    <a:pt x="8698" y="0"/>
                    <a:pt x="1" y="13361"/>
                    <a:pt x="1" y="18943"/>
                  </a:cubicBezTo>
                  <a:lnTo>
                    <a:pt x="19101" y="19152"/>
                  </a:lnTo>
                  <a:lnTo>
                    <a:pt x="38202" y="19152"/>
                  </a:lnTo>
                  <a:cubicBezTo>
                    <a:pt x="38767" y="14362"/>
                    <a:pt x="29579" y="0"/>
                    <a:pt x="19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932;p59">
              <a:extLst>
                <a:ext uri="{FF2B5EF4-FFF2-40B4-BE49-F238E27FC236}">
                  <a16:creationId xmlns:a16="http://schemas.microsoft.com/office/drawing/2014/main" xmlns="" id="{F8079A5A-078C-40C8-94FD-C729D57DD7B9}"/>
                </a:ext>
              </a:extLst>
            </p:cNvPr>
            <p:cNvSpPr/>
            <p:nvPr/>
          </p:nvSpPr>
          <p:spPr>
            <a:xfrm>
              <a:off x="2155752" y="1930391"/>
              <a:ext cx="257729" cy="276190"/>
            </a:xfrm>
            <a:custGeom>
              <a:avLst/>
              <a:gdLst/>
              <a:ahLst/>
              <a:cxnLst/>
              <a:rect l="l" t="t" r="r" b="b"/>
              <a:pathLst>
                <a:path w="13905" h="14901" extrusionOk="0">
                  <a:moveTo>
                    <a:pt x="6276" y="1"/>
                  </a:moveTo>
                  <a:cubicBezTo>
                    <a:pt x="5654" y="1"/>
                    <a:pt x="5033" y="119"/>
                    <a:pt x="4433" y="367"/>
                  </a:cubicBezTo>
                  <a:cubicBezTo>
                    <a:pt x="1364" y="1638"/>
                    <a:pt x="1" y="5838"/>
                    <a:pt x="1392" y="9750"/>
                  </a:cubicBezTo>
                  <a:cubicBezTo>
                    <a:pt x="2511" y="12899"/>
                    <a:pt x="5071" y="14900"/>
                    <a:pt x="7630" y="14900"/>
                  </a:cubicBezTo>
                  <a:cubicBezTo>
                    <a:pt x="8251" y="14900"/>
                    <a:pt x="8872" y="14782"/>
                    <a:pt x="9473" y="14534"/>
                  </a:cubicBezTo>
                  <a:cubicBezTo>
                    <a:pt x="12546" y="13265"/>
                    <a:pt x="13904" y="9065"/>
                    <a:pt x="12514" y="5151"/>
                  </a:cubicBezTo>
                  <a:cubicBezTo>
                    <a:pt x="11394" y="2003"/>
                    <a:pt x="8835" y="1"/>
                    <a:pt x="62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933;p59">
              <a:extLst>
                <a:ext uri="{FF2B5EF4-FFF2-40B4-BE49-F238E27FC236}">
                  <a16:creationId xmlns:a16="http://schemas.microsoft.com/office/drawing/2014/main" xmlns="" id="{788E7AE8-A7DA-4FB6-8598-A42E02A2AE1F}"/>
                </a:ext>
              </a:extLst>
            </p:cNvPr>
            <p:cNvSpPr/>
            <p:nvPr/>
          </p:nvSpPr>
          <p:spPr>
            <a:xfrm>
              <a:off x="2883169" y="1930391"/>
              <a:ext cx="257803" cy="276190"/>
            </a:xfrm>
            <a:custGeom>
              <a:avLst/>
              <a:gdLst/>
              <a:ahLst/>
              <a:cxnLst/>
              <a:rect l="l" t="t" r="r" b="b"/>
              <a:pathLst>
                <a:path w="13909" h="14901" extrusionOk="0">
                  <a:moveTo>
                    <a:pt x="7634" y="1"/>
                  </a:moveTo>
                  <a:cubicBezTo>
                    <a:pt x="5075" y="1"/>
                    <a:pt x="2515" y="2003"/>
                    <a:pt x="1396" y="5151"/>
                  </a:cubicBezTo>
                  <a:cubicBezTo>
                    <a:pt x="1" y="9065"/>
                    <a:pt x="1364" y="13265"/>
                    <a:pt x="4438" y="14534"/>
                  </a:cubicBezTo>
                  <a:cubicBezTo>
                    <a:pt x="5038" y="14782"/>
                    <a:pt x="5659" y="14900"/>
                    <a:pt x="6281" y="14900"/>
                  </a:cubicBezTo>
                  <a:cubicBezTo>
                    <a:pt x="8839" y="14900"/>
                    <a:pt x="11399" y="12899"/>
                    <a:pt x="12518" y="9750"/>
                  </a:cubicBezTo>
                  <a:cubicBezTo>
                    <a:pt x="13909" y="5838"/>
                    <a:pt x="12546" y="1638"/>
                    <a:pt x="9477" y="367"/>
                  </a:cubicBezTo>
                  <a:cubicBezTo>
                    <a:pt x="8877" y="119"/>
                    <a:pt x="8255" y="1"/>
                    <a:pt x="7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934;p59">
              <a:extLst>
                <a:ext uri="{FF2B5EF4-FFF2-40B4-BE49-F238E27FC236}">
                  <a16:creationId xmlns:a16="http://schemas.microsoft.com/office/drawing/2014/main" xmlns="" id="{1928A9EE-3C4E-4FAD-A837-266ED1851BFB}"/>
                </a:ext>
              </a:extLst>
            </p:cNvPr>
            <p:cNvSpPr/>
            <p:nvPr/>
          </p:nvSpPr>
          <p:spPr>
            <a:xfrm>
              <a:off x="2331990" y="1924553"/>
              <a:ext cx="623684" cy="463097"/>
            </a:xfrm>
            <a:custGeom>
              <a:avLst/>
              <a:gdLst/>
              <a:ahLst/>
              <a:cxnLst/>
              <a:rect l="l" t="t" r="r" b="b"/>
              <a:pathLst>
                <a:path w="33649" h="24985" extrusionOk="0">
                  <a:moveTo>
                    <a:pt x="16824" y="0"/>
                  </a:moveTo>
                  <a:cubicBezTo>
                    <a:pt x="13737" y="0"/>
                    <a:pt x="3719" y="1748"/>
                    <a:pt x="0" y="11581"/>
                  </a:cubicBezTo>
                  <a:cubicBezTo>
                    <a:pt x="1860" y="18707"/>
                    <a:pt x="10399" y="24984"/>
                    <a:pt x="16824" y="24984"/>
                  </a:cubicBezTo>
                  <a:cubicBezTo>
                    <a:pt x="23250" y="24984"/>
                    <a:pt x="31789" y="18707"/>
                    <a:pt x="33649" y="11581"/>
                  </a:cubicBezTo>
                  <a:cubicBezTo>
                    <a:pt x="29930" y="1748"/>
                    <a:pt x="19912" y="0"/>
                    <a:pt x="16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935;p59">
              <a:extLst>
                <a:ext uri="{FF2B5EF4-FFF2-40B4-BE49-F238E27FC236}">
                  <a16:creationId xmlns:a16="http://schemas.microsoft.com/office/drawing/2014/main" xmlns="" id="{13F12BE4-B5B3-43E1-9C9D-124F29321AF1}"/>
                </a:ext>
              </a:extLst>
            </p:cNvPr>
            <p:cNvSpPr/>
            <p:nvPr/>
          </p:nvSpPr>
          <p:spPr>
            <a:xfrm>
              <a:off x="2575915" y="1936841"/>
              <a:ext cx="135880" cy="39220"/>
            </a:xfrm>
            <a:custGeom>
              <a:avLst/>
              <a:gdLst/>
              <a:ahLst/>
              <a:cxnLst/>
              <a:rect l="l" t="t" r="r" b="b"/>
              <a:pathLst>
                <a:path w="7331" h="2116" extrusionOk="0">
                  <a:moveTo>
                    <a:pt x="3663" y="464"/>
                  </a:moveTo>
                  <a:cubicBezTo>
                    <a:pt x="4855" y="608"/>
                    <a:pt x="6607" y="978"/>
                    <a:pt x="6834" y="1373"/>
                  </a:cubicBezTo>
                  <a:cubicBezTo>
                    <a:pt x="6848" y="1396"/>
                    <a:pt x="6848" y="1406"/>
                    <a:pt x="6839" y="1423"/>
                  </a:cubicBezTo>
                  <a:cubicBezTo>
                    <a:pt x="6772" y="1582"/>
                    <a:pt x="6465" y="1651"/>
                    <a:pt x="6031" y="1651"/>
                  </a:cubicBezTo>
                  <a:cubicBezTo>
                    <a:pt x="5412" y="1651"/>
                    <a:pt x="4533" y="1510"/>
                    <a:pt x="3724" y="1290"/>
                  </a:cubicBezTo>
                  <a:lnTo>
                    <a:pt x="3663" y="1271"/>
                  </a:lnTo>
                  <a:lnTo>
                    <a:pt x="3603" y="1290"/>
                  </a:lnTo>
                  <a:cubicBezTo>
                    <a:pt x="2796" y="1510"/>
                    <a:pt x="1917" y="1651"/>
                    <a:pt x="1296" y="1651"/>
                  </a:cubicBezTo>
                  <a:cubicBezTo>
                    <a:pt x="862" y="1651"/>
                    <a:pt x="555" y="1582"/>
                    <a:pt x="488" y="1423"/>
                  </a:cubicBezTo>
                  <a:cubicBezTo>
                    <a:pt x="482" y="1406"/>
                    <a:pt x="478" y="1396"/>
                    <a:pt x="493" y="1373"/>
                  </a:cubicBezTo>
                  <a:cubicBezTo>
                    <a:pt x="719" y="978"/>
                    <a:pt x="2476" y="608"/>
                    <a:pt x="3663" y="464"/>
                  </a:cubicBezTo>
                  <a:close/>
                  <a:moveTo>
                    <a:pt x="3636" y="0"/>
                  </a:moveTo>
                  <a:cubicBezTo>
                    <a:pt x="3121" y="66"/>
                    <a:pt x="520" y="409"/>
                    <a:pt x="93" y="1141"/>
                  </a:cubicBezTo>
                  <a:cubicBezTo>
                    <a:pt x="10" y="1284"/>
                    <a:pt x="1" y="1447"/>
                    <a:pt x="65" y="1600"/>
                  </a:cubicBezTo>
                  <a:cubicBezTo>
                    <a:pt x="228" y="1989"/>
                    <a:pt x="746" y="2116"/>
                    <a:pt x="1354" y="2116"/>
                  </a:cubicBezTo>
                  <a:cubicBezTo>
                    <a:pt x="2188" y="2116"/>
                    <a:pt x="3188" y="1877"/>
                    <a:pt x="3663" y="1748"/>
                  </a:cubicBezTo>
                  <a:cubicBezTo>
                    <a:pt x="4141" y="1878"/>
                    <a:pt x="5142" y="2114"/>
                    <a:pt x="5972" y="2114"/>
                  </a:cubicBezTo>
                  <a:cubicBezTo>
                    <a:pt x="6580" y="2114"/>
                    <a:pt x="7098" y="1990"/>
                    <a:pt x="7265" y="1600"/>
                  </a:cubicBezTo>
                  <a:cubicBezTo>
                    <a:pt x="7331" y="1447"/>
                    <a:pt x="7316" y="1284"/>
                    <a:pt x="7233" y="1141"/>
                  </a:cubicBezTo>
                  <a:cubicBezTo>
                    <a:pt x="6807" y="409"/>
                    <a:pt x="4210" y="66"/>
                    <a:pt x="36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936;p59">
              <a:extLst>
                <a:ext uri="{FF2B5EF4-FFF2-40B4-BE49-F238E27FC236}">
                  <a16:creationId xmlns:a16="http://schemas.microsoft.com/office/drawing/2014/main" xmlns="" id="{5D0105A5-5EC9-4AE1-A5C0-5B0895F6688A}"/>
                </a:ext>
              </a:extLst>
            </p:cNvPr>
            <p:cNvSpPr/>
            <p:nvPr/>
          </p:nvSpPr>
          <p:spPr>
            <a:xfrm>
              <a:off x="2297536" y="1933505"/>
              <a:ext cx="94714" cy="111970"/>
            </a:xfrm>
            <a:custGeom>
              <a:avLst/>
              <a:gdLst/>
              <a:ahLst/>
              <a:cxnLst/>
              <a:rect l="l" t="t" r="r" b="b"/>
              <a:pathLst>
                <a:path w="5110" h="6041" extrusionOk="0">
                  <a:moveTo>
                    <a:pt x="357" y="0"/>
                  </a:moveTo>
                  <a:lnTo>
                    <a:pt x="0" y="292"/>
                  </a:lnTo>
                  <a:lnTo>
                    <a:pt x="4757" y="6040"/>
                  </a:lnTo>
                  <a:lnTo>
                    <a:pt x="5109" y="574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937;p59">
              <a:extLst>
                <a:ext uri="{FF2B5EF4-FFF2-40B4-BE49-F238E27FC236}">
                  <a16:creationId xmlns:a16="http://schemas.microsoft.com/office/drawing/2014/main" xmlns="" id="{4F70C4B2-F1D4-4B00-8AD9-83655C5377CF}"/>
                </a:ext>
              </a:extLst>
            </p:cNvPr>
            <p:cNvSpPr/>
            <p:nvPr/>
          </p:nvSpPr>
          <p:spPr>
            <a:xfrm>
              <a:off x="2895383" y="1933505"/>
              <a:ext cx="94695" cy="111970"/>
            </a:xfrm>
            <a:custGeom>
              <a:avLst/>
              <a:gdLst/>
              <a:ahLst/>
              <a:cxnLst/>
              <a:rect l="l" t="t" r="r" b="b"/>
              <a:pathLst>
                <a:path w="5109" h="6041" extrusionOk="0">
                  <a:moveTo>
                    <a:pt x="4757" y="0"/>
                  </a:moveTo>
                  <a:lnTo>
                    <a:pt x="1" y="5748"/>
                  </a:lnTo>
                  <a:lnTo>
                    <a:pt x="352" y="6040"/>
                  </a:lnTo>
                  <a:lnTo>
                    <a:pt x="5109" y="292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938;p59">
              <a:extLst>
                <a:ext uri="{FF2B5EF4-FFF2-40B4-BE49-F238E27FC236}">
                  <a16:creationId xmlns:a16="http://schemas.microsoft.com/office/drawing/2014/main" xmlns="" id="{32916EC4-9CCF-460F-9582-A3B21F3BA71A}"/>
                </a:ext>
              </a:extLst>
            </p:cNvPr>
            <p:cNvSpPr/>
            <p:nvPr/>
          </p:nvSpPr>
          <p:spPr>
            <a:xfrm>
              <a:off x="2529265" y="2091247"/>
              <a:ext cx="229612" cy="8526"/>
            </a:xfrm>
            <a:custGeom>
              <a:avLst/>
              <a:gdLst/>
              <a:ahLst/>
              <a:cxnLst/>
              <a:rect l="l" t="t" r="r" b="b"/>
              <a:pathLst>
                <a:path w="12388" h="460" extrusionOk="0">
                  <a:moveTo>
                    <a:pt x="1" y="1"/>
                  </a:moveTo>
                  <a:lnTo>
                    <a:pt x="1" y="459"/>
                  </a:lnTo>
                  <a:lnTo>
                    <a:pt x="12388" y="4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939;p59">
              <a:extLst>
                <a:ext uri="{FF2B5EF4-FFF2-40B4-BE49-F238E27FC236}">
                  <a16:creationId xmlns:a16="http://schemas.microsoft.com/office/drawing/2014/main" xmlns="" id="{A1DEC9E7-D460-4BCC-A289-5B5614708293}"/>
                </a:ext>
              </a:extLst>
            </p:cNvPr>
            <p:cNvSpPr/>
            <p:nvPr/>
          </p:nvSpPr>
          <p:spPr>
            <a:xfrm>
              <a:off x="2482003" y="2161287"/>
              <a:ext cx="324140" cy="7562"/>
            </a:xfrm>
            <a:custGeom>
              <a:avLst/>
              <a:gdLst/>
              <a:ahLst/>
              <a:cxnLst/>
              <a:rect l="l" t="t" r="r" b="b"/>
              <a:pathLst>
                <a:path w="17488" h="408" extrusionOk="0">
                  <a:moveTo>
                    <a:pt x="1" y="0"/>
                  </a:moveTo>
                  <a:lnTo>
                    <a:pt x="1" y="407"/>
                  </a:lnTo>
                  <a:lnTo>
                    <a:pt x="17488" y="407"/>
                  </a:lnTo>
                  <a:lnTo>
                    <a:pt x="174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940;p59">
              <a:extLst>
                <a:ext uri="{FF2B5EF4-FFF2-40B4-BE49-F238E27FC236}">
                  <a16:creationId xmlns:a16="http://schemas.microsoft.com/office/drawing/2014/main" xmlns="" id="{9D6EFAE7-73BA-4D7B-963A-618825D3E575}"/>
                </a:ext>
              </a:extLst>
            </p:cNvPr>
            <p:cNvSpPr/>
            <p:nvPr/>
          </p:nvSpPr>
          <p:spPr>
            <a:xfrm>
              <a:off x="2529265" y="2228195"/>
              <a:ext cx="229612" cy="8545"/>
            </a:xfrm>
            <a:custGeom>
              <a:avLst/>
              <a:gdLst/>
              <a:ahLst/>
              <a:cxnLst/>
              <a:rect l="l" t="t" r="r" b="b"/>
              <a:pathLst>
                <a:path w="12388" h="461" extrusionOk="0">
                  <a:moveTo>
                    <a:pt x="1" y="1"/>
                  </a:moveTo>
                  <a:lnTo>
                    <a:pt x="1" y="460"/>
                  </a:lnTo>
                  <a:lnTo>
                    <a:pt x="12388" y="460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941;p59">
              <a:extLst>
                <a:ext uri="{FF2B5EF4-FFF2-40B4-BE49-F238E27FC236}">
                  <a16:creationId xmlns:a16="http://schemas.microsoft.com/office/drawing/2014/main" xmlns="" id="{D5083B23-5E28-4974-9E2B-162829E46AEE}"/>
                </a:ext>
              </a:extLst>
            </p:cNvPr>
            <p:cNvSpPr/>
            <p:nvPr/>
          </p:nvSpPr>
          <p:spPr>
            <a:xfrm>
              <a:off x="2477370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32" y="0"/>
                  </a:moveTo>
                  <a:cubicBezTo>
                    <a:pt x="418" y="0"/>
                    <a:pt x="0" y="849"/>
                    <a:pt x="0" y="1892"/>
                  </a:cubicBezTo>
                  <a:cubicBezTo>
                    <a:pt x="0" y="2940"/>
                    <a:pt x="418" y="3789"/>
                    <a:pt x="932" y="3789"/>
                  </a:cubicBezTo>
                  <a:cubicBezTo>
                    <a:pt x="1447" y="3789"/>
                    <a:pt x="1860" y="2940"/>
                    <a:pt x="1860" y="1892"/>
                  </a:cubicBezTo>
                  <a:cubicBezTo>
                    <a:pt x="1860" y="849"/>
                    <a:pt x="14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942;p59">
              <a:extLst>
                <a:ext uri="{FF2B5EF4-FFF2-40B4-BE49-F238E27FC236}">
                  <a16:creationId xmlns:a16="http://schemas.microsoft.com/office/drawing/2014/main" xmlns="" id="{547DA3C6-1BD4-45E0-AA7C-5705DD4DFBFB}"/>
                </a:ext>
              </a:extLst>
            </p:cNvPr>
            <p:cNvSpPr/>
            <p:nvPr/>
          </p:nvSpPr>
          <p:spPr>
            <a:xfrm>
              <a:off x="2762625" y="1870935"/>
              <a:ext cx="34475" cy="70229"/>
            </a:xfrm>
            <a:custGeom>
              <a:avLst/>
              <a:gdLst/>
              <a:ahLst/>
              <a:cxnLst/>
              <a:rect l="l" t="t" r="r" b="b"/>
              <a:pathLst>
                <a:path w="1860" h="3789" extrusionOk="0">
                  <a:moveTo>
                    <a:pt x="928" y="0"/>
                  </a:moveTo>
                  <a:cubicBezTo>
                    <a:pt x="413" y="0"/>
                    <a:pt x="0" y="849"/>
                    <a:pt x="0" y="1892"/>
                  </a:cubicBezTo>
                  <a:cubicBezTo>
                    <a:pt x="0" y="2940"/>
                    <a:pt x="413" y="3789"/>
                    <a:pt x="928" y="3789"/>
                  </a:cubicBezTo>
                  <a:cubicBezTo>
                    <a:pt x="1442" y="3789"/>
                    <a:pt x="1860" y="2940"/>
                    <a:pt x="1860" y="1892"/>
                  </a:cubicBezTo>
                  <a:cubicBezTo>
                    <a:pt x="1860" y="849"/>
                    <a:pt x="1442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943;p59">
              <a:extLst>
                <a:ext uri="{FF2B5EF4-FFF2-40B4-BE49-F238E27FC236}">
                  <a16:creationId xmlns:a16="http://schemas.microsoft.com/office/drawing/2014/main" xmlns="" id="{1451C018-1DB1-431D-9FCB-6019889DFDCC}"/>
                </a:ext>
              </a:extLst>
            </p:cNvPr>
            <p:cNvSpPr/>
            <p:nvPr/>
          </p:nvSpPr>
          <p:spPr>
            <a:xfrm>
              <a:off x="2199585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2843" y="1"/>
                  </a:moveTo>
                  <a:cubicBezTo>
                    <a:pt x="2823" y="1"/>
                    <a:pt x="2802" y="1"/>
                    <a:pt x="2782" y="1"/>
                  </a:cubicBezTo>
                  <a:cubicBezTo>
                    <a:pt x="2095" y="24"/>
                    <a:pt x="1400" y="367"/>
                    <a:pt x="882" y="952"/>
                  </a:cubicBezTo>
                  <a:cubicBezTo>
                    <a:pt x="297" y="1600"/>
                    <a:pt x="0" y="2449"/>
                    <a:pt x="70" y="3269"/>
                  </a:cubicBezTo>
                  <a:lnTo>
                    <a:pt x="529" y="3232"/>
                  </a:lnTo>
                  <a:cubicBezTo>
                    <a:pt x="469" y="2533"/>
                    <a:pt x="724" y="1814"/>
                    <a:pt x="1224" y="1258"/>
                  </a:cubicBezTo>
                  <a:cubicBezTo>
                    <a:pt x="1660" y="770"/>
                    <a:pt x="2234" y="479"/>
                    <a:pt x="2796" y="460"/>
                  </a:cubicBezTo>
                  <a:cubicBezTo>
                    <a:pt x="2816" y="459"/>
                    <a:pt x="2835" y="459"/>
                    <a:pt x="2855" y="459"/>
                  </a:cubicBezTo>
                  <a:cubicBezTo>
                    <a:pt x="3398" y="459"/>
                    <a:pt x="3966" y="713"/>
                    <a:pt x="4414" y="1155"/>
                  </a:cubicBezTo>
                  <a:cubicBezTo>
                    <a:pt x="4883" y="1624"/>
                    <a:pt x="5161" y="2231"/>
                    <a:pt x="5206" y="2852"/>
                  </a:cubicBezTo>
                  <a:cubicBezTo>
                    <a:pt x="4831" y="2875"/>
                    <a:pt x="4465" y="3051"/>
                    <a:pt x="4164" y="3357"/>
                  </a:cubicBezTo>
                  <a:cubicBezTo>
                    <a:pt x="3751" y="3784"/>
                    <a:pt x="3561" y="4358"/>
                    <a:pt x="3653" y="4897"/>
                  </a:cubicBezTo>
                  <a:cubicBezTo>
                    <a:pt x="3742" y="5434"/>
                    <a:pt x="4108" y="5898"/>
                    <a:pt x="4627" y="6143"/>
                  </a:cubicBezTo>
                  <a:cubicBezTo>
                    <a:pt x="4859" y="6250"/>
                    <a:pt x="5095" y="6305"/>
                    <a:pt x="5328" y="6305"/>
                  </a:cubicBezTo>
                  <a:cubicBezTo>
                    <a:pt x="5578" y="6305"/>
                    <a:pt x="5818" y="6241"/>
                    <a:pt x="6036" y="6115"/>
                  </a:cubicBezTo>
                  <a:lnTo>
                    <a:pt x="5805" y="5717"/>
                  </a:lnTo>
                  <a:cubicBezTo>
                    <a:pt x="5662" y="5802"/>
                    <a:pt x="5498" y="5843"/>
                    <a:pt x="5327" y="5843"/>
                  </a:cubicBezTo>
                  <a:cubicBezTo>
                    <a:pt x="5161" y="5843"/>
                    <a:pt x="4989" y="5804"/>
                    <a:pt x="4821" y="5726"/>
                  </a:cubicBezTo>
                  <a:cubicBezTo>
                    <a:pt x="4442" y="5546"/>
                    <a:pt x="4173" y="5207"/>
                    <a:pt x="4108" y="4822"/>
                  </a:cubicBezTo>
                  <a:cubicBezTo>
                    <a:pt x="4038" y="4433"/>
                    <a:pt x="4192" y="3992"/>
                    <a:pt x="4493" y="3682"/>
                  </a:cubicBezTo>
                  <a:cubicBezTo>
                    <a:pt x="4726" y="3444"/>
                    <a:pt x="5009" y="3311"/>
                    <a:pt x="5283" y="3311"/>
                  </a:cubicBezTo>
                  <a:cubicBezTo>
                    <a:pt x="5324" y="3311"/>
                    <a:pt x="5365" y="3314"/>
                    <a:pt x="5405" y="3320"/>
                  </a:cubicBezTo>
                  <a:lnTo>
                    <a:pt x="5661" y="3357"/>
                  </a:lnTo>
                  <a:lnTo>
                    <a:pt x="5670" y="3098"/>
                  </a:lnTo>
                  <a:cubicBezTo>
                    <a:pt x="5694" y="2272"/>
                    <a:pt x="5355" y="1448"/>
                    <a:pt x="4738" y="830"/>
                  </a:cubicBezTo>
                  <a:cubicBezTo>
                    <a:pt x="4203" y="300"/>
                    <a:pt x="3515" y="1"/>
                    <a:pt x="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944;p59">
              <a:extLst>
                <a:ext uri="{FF2B5EF4-FFF2-40B4-BE49-F238E27FC236}">
                  <a16:creationId xmlns:a16="http://schemas.microsoft.com/office/drawing/2014/main" xmlns="" id="{96F13237-0682-4DE1-AE6C-9344E8C15BEE}"/>
                </a:ext>
              </a:extLst>
            </p:cNvPr>
            <p:cNvSpPr/>
            <p:nvPr/>
          </p:nvSpPr>
          <p:spPr>
            <a:xfrm>
              <a:off x="2983696" y="1998355"/>
              <a:ext cx="111896" cy="116882"/>
            </a:xfrm>
            <a:custGeom>
              <a:avLst/>
              <a:gdLst/>
              <a:ahLst/>
              <a:cxnLst/>
              <a:rect l="l" t="t" r="r" b="b"/>
              <a:pathLst>
                <a:path w="6037" h="6306" extrusionOk="0">
                  <a:moveTo>
                    <a:pt x="3190" y="1"/>
                  </a:moveTo>
                  <a:cubicBezTo>
                    <a:pt x="2522" y="1"/>
                    <a:pt x="1835" y="300"/>
                    <a:pt x="1299" y="830"/>
                  </a:cubicBezTo>
                  <a:cubicBezTo>
                    <a:pt x="683" y="1448"/>
                    <a:pt x="344" y="2272"/>
                    <a:pt x="367" y="3098"/>
                  </a:cubicBezTo>
                  <a:lnTo>
                    <a:pt x="377" y="3357"/>
                  </a:lnTo>
                  <a:lnTo>
                    <a:pt x="627" y="3320"/>
                  </a:lnTo>
                  <a:cubicBezTo>
                    <a:pt x="669" y="3314"/>
                    <a:pt x="710" y="3311"/>
                    <a:pt x="752" y="3311"/>
                  </a:cubicBezTo>
                  <a:cubicBezTo>
                    <a:pt x="1028" y="3311"/>
                    <a:pt x="1310" y="3444"/>
                    <a:pt x="1540" y="3682"/>
                  </a:cubicBezTo>
                  <a:cubicBezTo>
                    <a:pt x="1846" y="3992"/>
                    <a:pt x="1995" y="4433"/>
                    <a:pt x="1929" y="4822"/>
                  </a:cubicBezTo>
                  <a:cubicBezTo>
                    <a:pt x="1865" y="5207"/>
                    <a:pt x="1595" y="5546"/>
                    <a:pt x="1216" y="5726"/>
                  </a:cubicBezTo>
                  <a:cubicBezTo>
                    <a:pt x="1046" y="5804"/>
                    <a:pt x="874" y="5843"/>
                    <a:pt x="708" y="5843"/>
                  </a:cubicBezTo>
                  <a:cubicBezTo>
                    <a:pt x="539" y="5843"/>
                    <a:pt x="376" y="5802"/>
                    <a:pt x="232" y="5717"/>
                  </a:cubicBezTo>
                  <a:lnTo>
                    <a:pt x="1" y="6115"/>
                  </a:lnTo>
                  <a:cubicBezTo>
                    <a:pt x="219" y="6241"/>
                    <a:pt x="460" y="6305"/>
                    <a:pt x="711" y="6305"/>
                  </a:cubicBezTo>
                  <a:cubicBezTo>
                    <a:pt x="942" y="6305"/>
                    <a:pt x="1178" y="6250"/>
                    <a:pt x="1411" y="6143"/>
                  </a:cubicBezTo>
                  <a:cubicBezTo>
                    <a:pt x="1929" y="5898"/>
                    <a:pt x="2291" y="5434"/>
                    <a:pt x="2384" y="4897"/>
                  </a:cubicBezTo>
                  <a:cubicBezTo>
                    <a:pt x="2476" y="4358"/>
                    <a:pt x="2282" y="3784"/>
                    <a:pt x="1873" y="3357"/>
                  </a:cubicBezTo>
                  <a:cubicBezTo>
                    <a:pt x="1573" y="3051"/>
                    <a:pt x="1206" y="2875"/>
                    <a:pt x="831" y="2852"/>
                  </a:cubicBezTo>
                  <a:cubicBezTo>
                    <a:pt x="872" y="2231"/>
                    <a:pt x="1156" y="1624"/>
                    <a:pt x="1623" y="1155"/>
                  </a:cubicBezTo>
                  <a:cubicBezTo>
                    <a:pt x="2071" y="713"/>
                    <a:pt x="2631" y="459"/>
                    <a:pt x="3178" y="459"/>
                  </a:cubicBezTo>
                  <a:cubicBezTo>
                    <a:pt x="3197" y="459"/>
                    <a:pt x="3217" y="459"/>
                    <a:pt x="3236" y="460"/>
                  </a:cubicBezTo>
                  <a:cubicBezTo>
                    <a:pt x="3803" y="479"/>
                    <a:pt x="4377" y="770"/>
                    <a:pt x="4813" y="1258"/>
                  </a:cubicBezTo>
                  <a:cubicBezTo>
                    <a:pt x="5314" y="1814"/>
                    <a:pt x="5564" y="2533"/>
                    <a:pt x="5508" y="3232"/>
                  </a:cubicBezTo>
                  <a:lnTo>
                    <a:pt x="5968" y="3269"/>
                  </a:lnTo>
                  <a:cubicBezTo>
                    <a:pt x="6037" y="2449"/>
                    <a:pt x="5740" y="1600"/>
                    <a:pt x="5156" y="952"/>
                  </a:cubicBezTo>
                  <a:cubicBezTo>
                    <a:pt x="4637" y="367"/>
                    <a:pt x="3942" y="24"/>
                    <a:pt x="3251" y="1"/>
                  </a:cubicBezTo>
                  <a:cubicBezTo>
                    <a:pt x="3231" y="1"/>
                    <a:pt x="3210" y="1"/>
                    <a:pt x="3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945;p59">
              <a:extLst>
                <a:ext uri="{FF2B5EF4-FFF2-40B4-BE49-F238E27FC236}">
                  <a16:creationId xmlns:a16="http://schemas.microsoft.com/office/drawing/2014/main" xmlns="" id="{10A14778-9C49-4292-9349-89BFB98046BF}"/>
                </a:ext>
              </a:extLst>
            </p:cNvPr>
            <p:cNvSpPr/>
            <p:nvPr/>
          </p:nvSpPr>
          <p:spPr>
            <a:xfrm>
              <a:off x="2421935" y="1781323"/>
              <a:ext cx="119736" cy="64038"/>
            </a:xfrm>
            <a:custGeom>
              <a:avLst/>
              <a:gdLst/>
              <a:ahLst/>
              <a:cxnLst/>
              <a:rect l="l" t="t" r="r" b="b"/>
              <a:pathLst>
                <a:path w="6460" h="3455" extrusionOk="0">
                  <a:moveTo>
                    <a:pt x="4842" y="0"/>
                  </a:moveTo>
                  <a:cubicBezTo>
                    <a:pt x="2881" y="0"/>
                    <a:pt x="914" y="1170"/>
                    <a:pt x="1" y="3051"/>
                  </a:cubicBezTo>
                  <a:lnTo>
                    <a:pt x="831" y="3455"/>
                  </a:lnTo>
                  <a:cubicBezTo>
                    <a:pt x="1587" y="1891"/>
                    <a:pt x="3217" y="917"/>
                    <a:pt x="4831" y="917"/>
                  </a:cubicBezTo>
                  <a:cubicBezTo>
                    <a:pt x="5274" y="917"/>
                    <a:pt x="5716" y="991"/>
                    <a:pt x="6139" y="1146"/>
                  </a:cubicBezTo>
                  <a:lnTo>
                    <a:pt x="6460" y="284"/>
                  </a:lnTo>
                  <a:cubicBezTo>
                    <a:pt x="5936" y="91"/>
                    <a:pt x="5390" y="0"/>
                    <a:pt x="4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946;p59">
              <a:extLst>
                <a:ext uri="{FF2B5EF4-FFF2-40B4-BE49-F238E27FC236}">
                  <a16:creationId xmlns:a16="http://schemas.microsoft.com/office/drawing/2014/main" xmlns="" id="{3E162F50-C83D-496E-9CE8-F9A92FF17CA3}"/>
                </a:ext>
              </a:extLst>
            </p:cNvPr>
            <p:cNvSpPr/>
            <p:nvPr/>
          </p:nvSpPr>
          <p:spPr>
            <a:xfrm>
              <a:off x="2720442" y="1770870"/>
              <a:ext cx="140347" cy="84964"/>
            </a:xfrm>
            <a:custGeom>
              <a:avLst/>
              <a:gdLst/>
              <a:ahLst/>
              <a:cxnLst/>
              <a:rect l="l" t="t" r="r" b="b"/>
              <a:pathLst>
                <a:path w="7572" h="4584" extrusionOk="0">
                  <a:moveTo>
                    <a:pt x="2234" y="0"/>
                  </a:moveTo>
                  <a:cubicBezTo>
                    <a:pt x="1468" y="0"/>
                    <a:pt x="702" y="166"/>
                    <a:pt x="0" y="499"/>
                  </a:cubicBezTo>
                  <a:lnTo>
                    <a:pt x="395" y="1334"/>
                  </a:lnTo>
                  <a:cubicBezTo>
                    <a:pt x="974" y="1059"/>
                    <a:pt x="1605" y="922"/>
                    <a:pt x="2236" y="922"/>
                  </a:cubicBezTo>
                  <a:cubicBezTo>
                    <a:pt x="2913" y="922"/>
                    <a:pt x="3591" y="1080"/>
                    <a:pt x="4206" y="1394"/>
                  </a:cubicBezTo>
                  <a:cubicBezTo>
                    <a:pt x="5402" y="2006"/>
                    <a:pt x="6329" y="3202"/>
                    <a:pt x="6681" y="4584"/>
                  </a:cubicBezTo>
                  <a:lnTo>
                    <a:pt x="7571" y="4357"/>
                  </a:lnTo>
                  <a:cubicBezTo>
                    <a:pt x="7154" y="2720"/>
                    <a:pt x="6050" y="1306"/>
                    <a:pt x="4627" y="574"/>
                  </a:cubicBezTo>
                  <a:cubicBezTo>
                    <a:pt x="3881" y="192"/>
                    <a:pt x="3057" y="0"/>
                    <a:pt x="2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947;p59">
              <a:extLst>
                <a:ext uri="{FF2B5EF4-FFF2-40B4-BE49-F238E27FC236}">
                  <a16:creationId xmlns:a16="http://schemas.microsoft.com/office/drawing/2014/main" xmlns="" id="{86707B9B-FE82-4DD2-8097-A1B433E64874}"/>
                </a:ext>
              </a:extLst>
            </p:cNvPr>
            <p:cNvSpPr/>
            <p:nvPr/>
          </p:nvSpPr>
          <p:spPr>
            <a:xfrm>
              <a:off x="2771576" y="1509727"/>
              <a:ext cx="45707" cy="128040"/>
            </a:xfrm>
            <a:custGeom>
              <a:avLst/>
              <a:gdLst/>
              <a:ahLst/>
              <a:cxnLst/>
              <a:rect l="l" t="t" r="r" b="b"/>
              <a:pathLst>
                <a:path w="2466" h="6908" extrusionOk="0">
                  <a:moveTo>
                    <a:pt x="1864" y="1"/>
                  </a:moveTo>
                  <a:lnTo>
                    <a:pt x="1409" y="140"/>
                  </a:lnTo>
                  <a:cubicBezTo>
                    <a:pt x="1956" y="1965"/>
                    <a:pt x="1233" y="5276"/>
                    <a:pt x="0" y="6578"/>
                  </a:cubicBezTo>
                  <a:lnTo>
                    <a:pt x="343" y="6908"/>
                  </a:lnTo>
                  <a:cubicBezTo>
                    <a:pt x="1697" y="5485"/>
                    <a:pt x="2466" y="1993"/>
                    <a:pt x="1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948;p59">
              <a:extLst>
                <a:ext uri="{FF2B5EF4-FFF2-40B4-BE49-F238E27FC236}">
                  <a16:creationId xmlns:a16="http://schemas.microsoft.com/office/drawing/2014/main" xmlns="" id="{4CBF0F5D-CF38-49B4-82F9-CB6E6AE9E85A}"/>
                </a:ext>
              </a:extLst>
            </p:cNvPr>
            <p:cNvSpPr/>
            <p:nvPr/>
          </p:nvSpPr>
          <p:spPr>
            <a:xfrm>
              <a:off x="2799414" y="1507317"/>
              <a:ext cx="72008" cy="188464"/>
            </a:xfrm>
            <a:custGeom>
              <a:avLst/>
              <a:gdLst/>
              <a:ahLst/>
              <a:cxnLst/>
              <a:rect l="l" t="t" r="r" b="b"/>
              <a:pathLst>
                <a:path w="3885" h="10168" extrusionOk="0">
                  <a:moveTo>
                    <a:pt x="269" y="0"/>
                  </a:moveTo>
                  <a:lnTo>
                    <a:pt x="0" y="399"/>
                  </a:lnTo>
                  <a:cubicBezTo>
                    <a:pt x="2693" y="2212"/>
                    <a:pt x="3343" y="7469"/>
                    <a:pt x="1836" y="9917"/>
                  </a:cubicBezTo>
                  <a:lnTo>
                    <a:pt x="2243" y="10168"/>
                  </a:lnTo>
                  <a:cubicBezTo>
                    <a:pt x="3885" y="7497"/>
                    <a:pt x="3208" y="198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949;p59">
              <a:extLst>
                <a:ext uri="{FF2B5EF4-FFF2-40B4-BE49-F238E27FC236}">
                  <a16:creationId xmlns:a16="http://schemas.microsoft.com/office/drawing/2014/main" xmlns="" id="{EE56ED3C-EB06-41DE-BDB6-5E479F0BD0F4}"/>
                </a:ext>
              </a:extLst>
            </p:cNvPr>
            <p:cNvSpPr/>
            <p:nvPr/>
          </p:nvSpPr>
          <p:spPr>
            <a:xfrm>
              <a:off x="2800693" y="1506724"/>
              <a:ext cx="103722" cy="215432"/>
            </a:xfrm>
            <a:custGeom>
              <a:avLst/>
              <a:gdLst/>
              <a:ahLst/>
              <a:cxnLst/>
              <a:rect l="l" t="t" r="r" b="b"/>
              <a:pathLst>
                <a:path w="5596" h="11623" extrusionOk="0">
                  <a:moveTo>
                    <a:pt x="131" y="0"/>
                  </a:moveTo>
                  <a:lnTo>
                    <a:pt x="0" y="459"/>
                  </a:lnTo>
                  <a:cubicBezTo>
                    <a:pt x="1549" y="899"/>
                    <a:pt x="2777" y="1943"/>
                    <a:pt x="3644" y="3565"/>
                  </a:cubicBezTo>
                  <a:cubicBezTo>
                    <a:pt x="5022" y="6147"/>
                    <a:pt x="5110" y="9569"/>
                    <a:pt x="4488" y="11474"/>
                  </a:cubicBezTo>
                  <a:lnTo>
                    <a:pt x="4943" y="11623"/>
                  </a:lnTo>
                  <a:cubicBezTo>
                    <a:pt x="5596" y="9624"/>
                    <a:pt x="5508" y="6041"/>
                    <a:pt x="4066" y="3338"/>
                  </a:cubicBezTo>
                  <a:cubicBezTo>
                    <a:pt x="3148" y="1622"/>
                    <a:pt x="1785" y="469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950;p59">
              <a:extLst>
                <a:ext uri="{FF2B5EF4-FFF2-40B4-BE49-F238E27FC236}">
                  <a16:creationId xmlns:a16="http://schemas.microsoft.com/office/drawing/2014/main" xmlns="" id="{FCB5B6C4-EDFF-4978-A375-657D84374CB4}"/>
                </a:ext>
              </a:extLst>
            </p:cNvPr>
            <p:cNvSpPr/>
            <p:nvPr/>
          </p:nvSpPr>
          <p:spPr>
            <a:xfrm>
              <a:off x="2801879" y="1506558"/>
              <a:ext cx="145759" cy="272131"/>
            </a:xfrm>
            <a:custGeom>
              <a:avLst/>
              <a:gdLst/>
              <a:ahLst/>
              <a:cxnLst/>
              <a:rect l="l" t="t" r="r" b="b"/>
              <a:pathLst>
                <a:path w="7864" h="14682" extrusionOk="0">
                  <a:moveTo>
                    <a:pt x="1" y="0"/>
                  </a:moveTo>
                  <a:lnTo>
                    <a:pt x="1" y="478"/>
                  </a:lnTo>
                  <a:cubicBezTo>
                    <a:pt x="4040" y="478"/>
                    <a:pt x="6436" y="3499"/>
                    <a:pt x="7122" y="9462"/>
                  </a:cubicBezTo>
                  <a:lnTo>
                    <a:pt x="7149" y="9708"/>
                  </a:lnTo>
                  <a:cubicBezTo>
                    <a:pt x="7378" y="11548"/>
                    <a:pt x="7094" y="13226"/>
                    <a:pt x="6357" y="14437"/>
                  </a:cubicBezTo>
                  <a:lnTo>
                    <a:pt x="6766" y="14681"/>
                  </a:lnTo>
                  <a:cubicBezTo>
                    <a:pt x="7558" y="13380"/>
                    <a:pt x="7864" y="11594"/>
                    <a:pt x="7622" y="9652"/>
                  </a:cubicBezTo>
                  <a:lnTo>
                    <a:pt x="7595" y="9406"/>
                  </a:lnTo>
                  <a:cubicBezTo>
                    <a:pt x="6877" y="3166"/>
                    <a:pt x="432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951;p59">
              <a:extLst>
                <a:ext uri="{FF2B5EF4-FFF2-40B4-BE49-F238E27FC236}">
                  <a16:creationId xmlns:a16="http://schemas.microsoft.com/office/drawing/2014/main" xmlns="" id="{51817997-7F1C-4FBB-AD0D-0519583AEFE1}"/>
                </a:ext>
              </a:extLst>
            </p:cNvPr>
            <p:cNvSpPr/>
            <p:nvPr/>
          </p:nvSpPr>
          <p:spPr>
            <a:xfrm>
              <a:off x="2689416" y="1504463"/>
              <a:ext cx="113638" cy="137956"/>
            </a:xfrm>
            <a:custGeom>
              <a:avLst/>
              <a:gdLst/>
              <a:ahLst/>
              <a:cxnLst/>
              <a:rect l="l" t="t" r="r" b="b"/>
              <a:pathLst>
                <a:path w="6131" h="7443" extrusionOk="0">
                  <a:moveTo>
                    <a:pt x="5232" y="0"/>
                  </a:moveTo>
                  <a:cubicBezTo>
                    <a:pt x="2801" y="0"/>
                    <a:pt x="1414" y="2777"/>
                    <a:pt x="929" y="3757"/>
                  </a:cubicBezTo>
                  <a:cubicBezTo>
                    <a:pt x="405" y="4804"/>
                    <a:pt x="84" y="6070"/>
                    <a:pt x="1" y="7414"/>
                  </a:cubicBezTo>
                  <a:lnTo>
                    <a:pt x="478" y="7442"/>
                  </a:lnTo>
                  <a:cubicBezTo>
                    <a:pt x="557" y="6163"/>
                    <a:pt x="858" y="4962"/>
                    <a:pt x="1355" y="3970"/>
                  </a:cubicBezTo>
                  <a:cubicBezTo>
                    <a:pt x="2518" y="1631"/>
                    <a:pt x="3796" y="480"/>
                    <a:pt x="5236" y="480"/>
                  </a:cubicBezTo>
                  <a:cubicBezTo>
                    <a:pt x="5488" y="480"/>
                    <a:pt x="5746" y="516"/>
                    <a:pt x="6009" y="586"/>
                  </a:cubicBezTo>
                  <a:lnTo>
                    <a:pt x="6130" y="122"/>
                  </a:lnTo>
                  <a:cubicBezTo>
                    <a:pt x="5816" y="38"/>
                    <a:pt x="5517" y="0"/>
                    <a:pt x="5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52;p59">
              <a:extLst>
                <a:ext uri="{FF2B5EF4-FFF2-40B4-BE49-F238E27FC236}">
                  <a16:creationId xmlns:a16="http://schemas.microsoft.com/office/drawing/2014/main" xmlns="" id="{7974128F-66A2-4F9B-973F-6CB65879006F}"/>
                </a:ext>
              </a:extLst>
            </p:cNvPr>
            <p:cNvSpPr/>
            <p:nvPr/>
          </p:nvSpPr>
          <p:spPr>
            <a:xfrm>
              <a:off x="2564664" y="1479387"/>
              <a:ext cx="241048" cy="156324"/>
            </a:xfrm>
            <a:custGeom>
              <a:avLst/>
              <a:gdLst/>
              <a:ahLst/>
              <a:cxnLst/>
              <a:rect l="l" t="t" r="r" b="b"/>
              <a:pathLst>
                <a:path w="13005" h="8434" extrusionOk="0">
                  <a:moveTo>
                    <a:pt x="9642" y="1"/>
                  </a:moveTo>
                  <a:cubicBezTo>
                    <a:pt x="9621" y="1"/>
                    <a:pt x="9600" y="1"/>
                    <a:pt x="9579" y="1"/>
                  </a:cubicBezTo>
                  <a:cubicBezTo>
                    <a:pt x="8488" y="20"/>
                    <a:pt x="7608" y="409"/>
                    <a:pt x="7108" y="1077"/>
                  </a:cubicBezTo>
                  <a:cubicBezTo>
                    <a:pt x="6925" y="969"/>
                    <a:pt x="6719" y="915"/>
                    <a:pt x="6505" y="915"/>
                  </a:cubicBezTo>
                  <a:cubicBezTo>
                    <a:pt x="6349" y="915"/>
                    <a:pt x="6188" y="944"/>
                    <a:pt x="6027" y="1002"/>
                  </a:cubicBezTo>
                  <a:cubicBezTo>
                    <a:pt x="5559" y="1174"/>
                    <a:pt x="5212" y="1559"/>
                    <a:pt x="5077" y="2017"/>
                  </a:cubicBezTo>
                  <a:cubicBezTo>
                    <a:pt x="4824" y="1959"/>
                    <a:pt x="4567" y="1930"/>
                    <a:pt x="4311" y="1930"/>
                  </a:cubicBezTo>
                  <a:cubicBezTo>
                    <a:pt x="3143" y="1930"/>
                    <a:pt x="1984" y="2519"/>
                    <a:pt x="1220" y="3557"/>
                  </a:cubicBezTo>
                  <a:cubicBezTo>
                    <a:pt x="246" y="4882"/>
                    <a:pt x="0" y="6839"/>
                    <a:pt x="603" y="8434"/>
                  </a:cubicBezTo>
                  <a:lnTo>
                    <a:pt x="1053" y="8262"/>
                  </a:lnTo>
                  <a:cubicBezTo>
                    <a:pt x="511" y="6839"/>
                    <a:pt x="742" y="5021"/>
                    <a:pt x="1609" y="3839"/>
                  </a:cubicBezTo>
                  <a:cubicBezTo>
                    <a:pt x="2280" y="2928"/>
                    <a:pt x="3294" y="2411"/>
                    <a:pt x="4309" y="2411"/>
                  </a:cubicBezTo>
                  <a:cubicBezTo>
                    <a:pt x="4605" y="2411"/>
                    <a:pt x="4901" y="2455"/>
                    <a:pt x="5188" y="2545"/>
                  </a:cubicBezTo>
                  <a:lnTo>
                    <a:pt x="5475" y="2639"/>
                  </a:lnTo>
                  <a:lnTo>
                    <a:pt x="5499" y="2342"/>
                  </a:lnTo>
                  <a:cubicBezTo>
                    <a:pt x="5536" y="1944"/>
                    <a:pt x="5809" y="1591"/>
                    <a:pt x="6190" y="1452"/>
                  </a:cubicBezTo>
                  <a:cubicBezTo>
                    <a:pt x="6297" y="1411"/>
                    <a:pt x="6404" y="1391"/>
                    <a:pt x="6506" y="1391"/>
                  </a:cubicBezTo>
                  <a:cubicBezTo>
                    <a:pt x="6693" y="1391"/>
                    <a:pt x="6864" y="1459"/>
                    <a:pt x="6996" y="1591"/>
                  </a:cubicBezTo>
                  <a:lnTo>
                    <a:pt x="7219" y="1809"/>
                  </a:lnTo>
                  <a:lnTo>
                    <a:pt x="7371" y="1540"/>
                  </a:lnTo>
                  <a:cubicBezTo>
                    <a:pt x="7747" y="882"/>
                    <a:pt x="8554" y="497"/>
                    <a:pt x="9583" y="478"/>
                  </a:cubicBezTo>
                  <a:cubicBezTo>
                    <a:pt x="9613" y="478"/>
                    <a:pt x="9644" y="477"/>
                    <a:pt x="9674" y="477"/>
                  </a:cubicBezTo>
                  <a:cubicBezTo>
                    <a:pt x="10911" y="477"/>
                    <a:pt x="12099" y="1031"/>
                    <a:pt x="12596" y="1832"/>
                  </a:cubicBezTo>
                  <a:lnTo>
                    <a:pt x="13005" y="1582"/>
                  </a:lnTo>
                  <a:cubicBezTo>
                    <a:pt x="12410" y="623"/>
                    <a:pt x="11060" y="1"/>
                    <a:pt x="9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53;p59">
              <a:extLst>
                <a:ext uri="{FF2B5EF4-FFF2-40B4-BE49-F238E27FC236}">
                  <a16:creationId xmlns:a16="http://schemas.microsoft.com/office/drawing/2014/main" xmlns="" id="{04BB98CF-2126-4E0A-89C3-89F92A20DCAE}"/>
                </a:ext>
              </a:extLst>
            </p:cNvPr>
            <p:cNvSpPr/>
            <p:nvPr/>
          </p:nvSpPr>
          <p:spPr>
            <a:xfrm>
              <a:off x="2468529" y="1473604"/>
              <a:ext cx="241214" cy="196212"/>
            </a:xfrm>
            <a:custGeom>
              <a:avLst/>
              <a:gdLst/>
              <a:ahLst/>
              <a:cxnLst/>
              <a:rect l="l" t="t" r="r" b="b"/>
              <a:pathLst>
                <a:path w="13014" h="10586" extrusionOk="0">
                  <a:moveTo>
                    <a:pt x="9592" y="0"/>
                  </a:moveTo>
                  <a:cubicBezTo>
                    <a:pt x="8907" y="0"/>
                    <a:pt x="8223" y="92"/>
                    <a:pt x="7556" y="276"/>
                  </a:cubicBezTo>
                  <a:cubicBezTo>
                    <a:pt x="6560" y="554"/>
                    <a:pt x="5642" y="1319"/>
                    <a:pt x="5651" y="2301"/>
                  </a:cubicBezTo>
                  <a:cubicBezTo>
                    <a:pt x="4224" y="2329"/>
                    <a:pt x="2322" y="2598"/>
                    <a:pt x="1220" y="4179"/>
                  </a:cubicBezTo>
                  <a:cubicBezTo>
                    <a:pt x="0" y="5923"/>
                    <a:pt x="311" y="8398"/>
                    <a:pt x="700" y="10586"/>
                  </a:cubicBezTo>
                  <a:lnTo>
                    <a:pt x="1173" y="10502"/>
                  </a:lnTo>
                  <a:cubicBezTo>
                    <a:pt x="797" y="8412"/>
                    <a:pt x="496" y="6047"/>
                    <a:pt x="1613" y="4453"/>
                  </a:cubicBezTo>
                  <a:cubicBezTo>
                    <a:pt x="2410" y="3317"/>
                    <a:pt x="3773" y="2784"/>
                    <a:pt x="5915" y="2774"/>
                  </a:cubicBezTo>
                  <a:lnTo>
                    <a:pt x="6203" y="2774"/>
                  </a:lnTo>
                  <a:lnTo>
                    <a:pt x="6152" y="2491"/>
                  </a:lnTo>
                  <a:cubicBezTo>
                    <a:pt x="5976" y="1574"/>
                    <a:pt x="7000" y="929"/>
                    <a:pt x="7682" y="739"/>
                  </a:cubicBezTo>
                  <a:cubicBezTo>
                    <a:pt x="8307" y="565"/>
                    <a:pt x="8948" y="479"/>
                    <a:pt x="9590" y="479"/>
                  </a:cubicBezTo>
                  <a:cubicBezTo>
                    <a:pt x="10689" y="479"/>
                    <a:pt x="11788" y="732"/>
                    <a:pt x="12804" y="1226"/>
                  </a:cubicBezTo>
                  <a:lnTo>
                    <a:pt x="13013" y="795"/>
                  </a:lnTo>
                  <a:cubicBezTo>
                    <a:pt x="11933" y="268"/>
                    <a:pt x="10763" y="0"/>
                    <a:pt x="9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54;p59">
              <a:extLst>
                <a:ext uri="{FF2B5EF4-FFF2-40B4-BE49-F238E27FC236}">
                  <a16:creationId xmlns:a16="http://schemas.microsoft.com/office/drawing/2014/main" xmlns="" id="{15E03335-6545-4C09-83C7-7796225D435B}"/>
                </a:ext>
              </a:extLst>
            </p:cNvPr>
            <p:cNvSpPr/>
            <p:nvPr/>
          </p:nvSpPr>
          <p:spPr>
            <a:xfrm>
              <a:off x="2383107" y="1466079"/>
              <a:ext cx="228926" cy="250575"/>
            </a:xfrm>
            <a:custGeom>
              <a:avLst/>
              <a:gdLst/>
              <a:ahLst/>
              <a:cxnLst/>
              <a:rect l="l" t="t" r="r" b="b"/>
              <a:pathLst>
                <a:path w="12351" h="13519" extrusionOk="0">
                  <a:moveTo>
                    <a:pt x="10010" y="1"/>
                  </a:moveTo>
                  <a:cubicBezTo>
                    <a:pt x="9504" y="1"/>
                    <a:pt x="8969" y="84"/>
                    <a:pt x="8322" y="209"/>
                  </a:cubicBezTo>
                  <a:cubicBezTo>
                    <a:pt x="6533" y="552"/>
                    <a:pt x="4702" y="1966"/>
                    <a:pt x="4539" y="4029"/>
                  </a:cubicBezTo>
                  <a:cubicBezTo>
                    <a:pt x="2703" y="4159"/>
                    <a:pt x="1289" y="5860"/>
                    <a:pt x="687" y="7543"/>
                  </a:cubicBezTo>
                  <a:cubicBezTo>
                    <a:pt x="121" y="9128"/>
                    <a:pt x="1" y="11024"/>
                    <a:pt x="311" y="13519"/>
                  </a:cubicBezTo>
                  <a:lnTo>
                    <a:pt x="784" y="13458"/>
                  </a:lnTo>
                  <a:cubicBezTo>
                    <a:pt x="482" y="11043"/>
                    <a:pt x="599" y="9216"/>
                    <a:pt x="1137" y="7701"/>
                  </a:cubicBezTo>
                  <a:cubicBezTo>
                    <a:pt x="1813" y="5818"/>
                    <a:pt x="3306" y="4497"/>
                    <a:pt x="4766" y="4497"/>
                  </a:cubicBezTo>
                  <a:lnTo>
                    <a:pt x="5003" y="4497"/>
                  </a:lnTo>
                  <a:lnTo>
                    <a:pt x="5007" y="4265"/>
                  </a:lnTo>
                  <a:cubicBezTo>
                    <a:pt x="5040" y="2337"/>
                    <a:pt x="6747" y="1002"/>
                    <a:pt x="8415" y="677"/>
                  </a:cubicBezTo>
                  <a:cubicBezTo>
                    <a:pt x="9031" y="559"/>
                    <a:pt x="9530" y="480"/>
                    <a:pt x="9996" y="480"/>
                  </a:cubicBezTo>
                  <a:cubicBezTo>
                    <a:pt x="10684" y="480"/>
                    <a:pt x="11300" y="652"/>
                    <a:pt x="12109" y="1122"/>
                  </a:cubicBezTo>
                  <a:lnTo>
                    <a:pt x="12351" y="704"/>
                  </a:lnTo>
                  <a:cubicBezTo>
                    <a:pt x="11456" y="188"/>
                    <a:pt x="10766" y="1"/>
                    <a:pt x="10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55;p59">
              <a:extLst>
                <a:ext uri="{FF2B5EF4-FFF2-40B4-BE49-F238E27FC236}">
                  <a16:creationId xmlns:a16="http://schemas.microsoft.com/office/drawing/2014/main" xmlns="" id="{3F3FF1C5-A8DC-4593-AE27-3F948ABE47AF}"/>
                </a:ext>
              </a:extLst>
            </p:cNvPr>
            <p:cNvSpPr/>
            <p:nvPr/>
          </p:nvSpPr>
          <p:spPr>
            <a:xfrm>
              <a:off x="2294793" y="1496327"/>
              <a:ext cx="195581" cy="346289"/>
            </a:xfrm>
            <a:custGeom>
              <a:avLst/>
              <a:gdLst/>
              <a:ahLst/>
              <a:cxnLst/>
              <a:rect l="l" t="t" r="r" b="b"/>
              <a:pathLst>
                <a:path w="10552" h="18683" extrusionOk="0">
                  <a:moveTo>
                    <a:pt x="10519" y="0"/>
                  </a:moveTo>
                  <a:cubicBezTo>
                    <a:pt x="6156" y="324"/>
                    <a:pt x="946" y="5526"/>
                    <a:pt x="385" y="10121"/>
                  </a:cubicBezTo>
                  <a:cubicBezTo>
                    <a:pt x="0" y="13264"/>
                    <a:pt x="848" y="16352"/>
                    <a:pt x="1627" y="18682"/>
                  </a:cubicBezTo>
                  <a:lnTo>
                    <a:pt x="2082" y="18534"/>
                  </a:lnTo>
                  <a:cubicBezTo>
                    <a:pt x="1317" y="16245"/>
                    <a:pt x="487" y="13226"/>
                    <a:pt x="863" y="10176"/>
                  </a:cubicBezTo>
                  <a:cubicBezTo>
                    <a:pt x="1447" y="5382"/>
                    <a:pt x="6768" y="760"/>
                    <a:pt x="10551" y="478"/>
                  </a:cubicBezTo>
                  <a:lnTo>
                    <a:pt x="10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56;p59">
              <a:extLst>
                <a:ext uri="{FF2B5EF4-FFF2-40B4-BE49-F238E27FC236}">
                  <a16:creationId xmlns:a16="http://schemas.microsoft.com/office/drawing/2014/main" xmlns="" id="{979A9B40-C196-4907-ADD0-B62EA20C396F}"/>
                </a:ext>
              </a:extLst>
            </p:cNvPr>
            <p:cNvSpPr/>
            <p:nvPr/>
          </p:nvSpPr>
          <p:spPr>
            <a:xfrm>
              <a:off x="2416783" y="2522050"/>
              <a:ext cx="376650" cy="183237"/>
            </a:xfrm>
            <a:custGeom>
              <a:avLst/>
              <a:gdLst/>
              <a:ahLst/>
              <a:cxnLst/>
              <a:rect l="l" t="t" r="r" b="b"/>
              <a:pathLst>
                <a:path w="20321" h="9886" extrusionOk="0">
                  <a:moveTo>
                    <a:pt x="428" y="0"/>
                  </a:moveTo>
                  <a:lnTo>
                    <a:pt x="1" y="117"/>
                  </a:lnTo>
                  <a:cubicBezTo>
                    <a:pt x="1415" y="5397"/>
                    <a:pt x="6398" y="9496"/>
                    <a:pt x="11856" y="9862"/>
                  </a:cubicBezTo>
                  <a:cubicBezTo>
                    <a:pt x="12115" y="9875"/>
                    <a:pt x="12370" y="9885"/>
                    <a:pt x="12611" y="9885"/>
                  </a:cubicBezTo>
                  <a:cubicBezTo>
                    <a:pt x="13422" y="9885"/>
                    <a:pt x="14141" y="9792"/>
                    <a:pt x="14799" y="9597"/>
                  </a:cubicBezTo>
                  <a:cubicBezTo>
                    <a:pt x="15879" y="9278"/>
                    <a:pt x="16844" y="8675"/>
                    <a:pt x="17729" y="8067"/>
                  </a:cubicBezTo>
                  <a:cubicBezTo>
                    <a:pt x="18800" y="7330"/>
                    <a:pt x="19625" y="6676"/>
                    <a:pt x="20320" y="6004"/>
                  </a:cubicBezTo>
                  <a:lnTo>
                    <a:pt x="20019" y="5689"/>
                  </a:lnTo>
                  <a:cubicBezTo>
                    <a:pt x="19338" y="6342"/>
                    <a:pt x="18531" y="6982"/>
                    <a:pt x="17479" y="7705"/>
                  </a:cubicBezTo>
                  <a:cubicBezTo>
                    <a:pt x="16625" y="8290"/>
                    <a:pt x="15694" y="8874"/>
                    <a:pt x="14674" y="9175"/>
                  </a:cubicBezTo>
                  <a:cubicBezTo>
                    <a:pt x="14059" y="9357"/>
                    <a:pt x="13379" y="9446"/>
                    <a:pt x="12610" y="9446"/>
                  </a:cubicBezTo>
                  <a:cubicBezTo>
                    <a:pt x="12376" y="9446"/>
                    <a:pt x="12134" y="9437"/>
                    <a:pt x="11883" y="9421"/>
                  </a:cubicBezTo>
                  <a:cubicBezTo>
                    <a:pt x="6607" y="9068"/>
                    <a:pt x="1791" y="511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57;p59">
              <a:extLst>
                <a:ext uri="{FF2B5EF4-FFF2-40B4-BE49-F238E27FC236}">
                  <a16:creationId xmlns:a16="http://schemas.microsoft.com/office/drawing/2014/main" xmlns="" id="{53AED8CA-D076-4251-98AF-E74CC3066B6B}"/>
                </a:ext>
              </a:extLst>
            </p:cNvPr>
            <p:cNvSpPr/>
            <p:nvPr/>
          </p:nvSpPr>
          <p:spPr>
            <a:xfrm>
              <a:off x="2336883" y="2579468"/>
              <a:ext cx="48228" cy="189557"/>
            </a:xfrm>
            <a:custGeom>
              <a:avLst/>
              <a:gdLst/>
              <a:ahLst/>
              <a:cxnLst/>
              <a:rect l="l" t="t" r="r" b="b"/>
              <a:pathLst>
                <a:path w="2602" h="10227" extrusionOk="0">
                  <a:moveTo>
                    <a:pt x="2170" y="0"/>
                  </a:moveTo>
                  <a:cubicBezTo>
                    <a:pt x="2170" y="0"/>
                    <a:pt x="1632" y="2489"/>
                    <a:pt x="1099" y="4983"/>
                  </a:cubicBezTo>
                  <a:cubicBezTo>
                    <a:pt x="835" y="6231"/>
                    <a:pt x="567" y="7478"/>
                    <a:pt x="372" y="8414"/>
                  </a:cubicBezTo>
                  <a:cubicBezTo>
                    <a:pt x="0" y="10153"/>
                    <a:pt x="0" y="10153"/>
                    <a:pt x="186" y="10226"/>
                  </a:cubicBezTo>
                  <a:lnTo>
                    <a:pt x="269" y="10014"/>
                  </a:lnTo>
                  <a:lnTo>
                    <a:pt x="488" y="10041"/>
                  </a:lnTo>
                  <a:cubicBezTo>
                    <a:pt x="520" y="9759"/>
                    <a:pt x="2026" y="2763"/>
                    <a:pt x="2601" y="92"/>
                  </a:cubicBezTo>
                  <a:lnTo>
                    <a:pt x="21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58;p59">
              <a:extLst>
                <a:ext uri="{FF2B5EF4-FFF2-40B4-BE49-F238E27FC236}">
                  <a16:creationId xmlns:a16="http://schemas.microsoft.com/office/drawing/2014/main" xmlns="" id="{2A667019-1AF4-48AD-BF0E-4E287CC5BB02}"/>
                </a:ext>
              </a:extLst>
            </p:cNvPr>
            <p:cNvSpPr/>
            <p:nvPr/>
          </p:nvSpPr>
          <p:spPr>
            <a:xfrm>
              <a:off x="2909468" y="2708668"/>
              <a:ext cx="18331" cy="67152"/>
            </a:xfrm>
            <a:custGeom>
              <a:avLst/>
              <a:gdLst/>
              <a:ahLst/>
              <a:cxnLst/>
              <a:rect l="l" t="t" r="r" b="b"/>
              <a:pathLst>
                <a:path w="989" h="3623" extrusionOk="0">
                  <a:moveTo>
                    <a:pt x="0" y="1"/>
                  </a:moveTo>
                  <a:cubicBezTo>
                    <a:pt x="0" y="539"/>
                    <a:pt x="533" y="3492"/>
                    <a:pt x="557" y="3622"/>
                  </a:cubicBezTo>
                  <a:lnTo>
                    <a:pt x="988" y="3543"/>
                  </a:lnTo>
                  <a:cubicBezTo>
                    <a:pt x="835" y="2694"/>
                    <a:pt x="441" y="414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59;p59">
              <a:extLst>
                <a:ext uri="{FF2B5EF4-FFF2-40B4-BE49-F238E27FC236}">
                  <a16:creationId xmlns:a16="http://schemas.microsoft.com/office/drawing/2014/main" xmlns="" id="{C8D4B3C3-8F31-4F72-BCE8-C232B32A4B3B}"/>
                </a:ext>
              </a:extLst>
            </p:cNvPr>
            <p:cNvSpPr/>
            <p:nvPr/>
          </p:nvSpPr>
          <p:spPr>
            <a:xfrm>
              <a:off x="2909376" y="2190052"/>
              <a:ext cx="217768" cy="500297"/>
            </a:xfrm>
            <a:custGeom>
              <a:avLst/>
              <a:gdLst/>
              <a:ahLst/>
              <a:cxnLst/>
              <a:rect l="l" t="t" r="r" b="b"/>
              <a:pathLst>
                <a:path w="11749" h="26992" extrusionOk="0">
                  <a:moveTo>
                    <a:pt x="2885" y="0"/>
                  </a:moveTo>
                  <a:lnTo>
                    <a:pt x="2573" y="312"/>
                  </a:lnTo>
                  <a:cubicBezTo>
                    <a:pt x="3923" y="1632"/>
                    <a:pt x="3784" y="3853"/>
                    <a:pt x="3204" y="5490"/>
                  </a:cubicBezTo>
                  <a:cubicBezTo>
                    <a:pt x="2922" y="6287"/>
                    <a:pt x="2532" y="7071"/>
                    <a:pt x="2156" y="7826"/>
                  </a:cubicBezTo>
                  <a:cubicBezTo>
                    <a:pt x="1689" y="8768"/>
                    <a:pt x="1206" y="9741"/>
                    <a:pt x="910" y="10779"/>
                  </a:cubicBezTo>
                  <a:cubicBezTo>
                    <a:pt x="1" y="13941"/>
                    <a:pt x="877" y="17654"/>
                    <a:pt x="3255" y="20714"/>
                  </a:cubicBezTo>
                  <a:cubicBezTo>
                    <a:pt x="5648" y="23793"/>
                    <a:pt x="9133" y="25772"/>
                    <a:pt x="11549" y="26991"/>
                  </a:cubicBezTo>
                  <a:lnTo>
                    <a:pt x="11748" y="26598"/>
                  </a:lnTo>
                  <a:cubicBezTo>
                    <a:pt x="9370" y="25396"/>
                    <a:pt x="5939" y="23454"/>
                    <a:pt x="3603" y="20445"/>
                  </a:cubicBezTo>
                  <a:cubicBezTo>
                    <a:pt x="1308" y="17496"/>
                    <a:pt x="459" y="13927"/>
                    <a:pt x="1332" y="10899"/>
                  </a:cubicBezTo>
                  <a:cubicBezTo>
                    <a:pt x="1619" y="9903"/>
                    <a:pt x="2092" y="8948"/>
                    <a:pt x="2551" y="8021"/>
                  </a:cubicBezTo>
                  <a:cubicBezTo>
                    <a:pt x="2931" y="7256"/>
                    <a:pt x="3324" y="6463"/>
                    <a:pt x="3617" y="5633"/>
                  </a:cubicBezTo>
                  <a:cubicBezTo>
                    <a:pt x="4242" y="3872"/>
                    <a:pt x="4377" y="1466"/>
                    <a:pt x="2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60;p59">
              <a:extLst>
                <a:ext uri="{FF2B5EF4-FFF2-40B4-BE49-F238E27FC236}">
                  <a16:creationId xmlns:a16="http://schemas.microsoft.com/office/drawing/2014/main" xmlns="" id="{8D900609-3681-42F9-858A-7997335D048A}"/>
                </a:ext>
              </a:extLst>
            </p:cNvPr>
            <p:cNvSpPr/>
            <p:nvPr/>
          </p:nvSpPr>
          <p:spPr>
            <a:xfrm>
              <a:off x="2832998" y="2208604"/>
              <a:ext cx="170596" cy="462837"/>
            </a:xfrm>
            <a:custGeom>
              <a:avLst/>
              <a:gdLst/>
              <a:ahLst/>
              <a:cxnLst/>
              <a:rect l="l" t="t" r="r" b="b"/>
              <a:pathLst>
                <a:path w="9204" h="24971" extrusionOk="0">
                  <a:moveTo>
                    <a:pt x="5346" y="1"/>
                  </a:moveTo>
                  <a:lnTo>
                    <a:pt x="4910" y="24"/>
                  </a:lnTo>
                  <a:cubicBezTo>
                    <a:pt x="4998" y="1540"/>
                    <a:pt x="4719" y="3075"/>
                    <a:pt x="4118" y="4470"/>
                  </a:cubicBezTo>
                  <a:cubicBezTo>
                    <a:pt x="3654" y="5527"/>
                    <a:pt x="2995" y="6519"/>
                    <a:pt x="2361" y="7474"/>
                  </a:cubicBezTo>
                  <a:cubicBezTo>
                    <a:pt x="1743" y="8406"/>
                    <a:pt x="1103" y="9366"/>
                    <a:pt x="631" y="10404"/>
                  </a:cubicBezTo>
                  <a:cubicBezTo>
                    <a:pt x="1" y="11794"/>
                    <a:pt x="219" y="14099"/>
                    <a:pt x="1206" y="16574"/>
                  </a:cubicBezTo>
                  <a:cubicBezTo>
                    <a:pt x="2768" y="20483"/>
                    <a:pt x="5699" y="23622"/>
                    <a:pt x="9041" y="24970"/>
                  </a:cubicBezTo>
                  <a:lnTo>
                    <a:pt x="9203" y="24562"/>
                  </a:lnTo>
                  <a:cubicBezTo>
                    <a:pt x="5971" y="23254"/>
                    <a:pt x="3134" y="20209"/>
                    <a:pt x="1614" y="16412"/>
                  </a:cubicBezTo>
                  <a:cubicBezTo>
                    <a:pt x="682" y="14081"/>
                    <a:pt x="459" y="11850"/>
                    <a:pt x="1034" y="10585"/>
                  </a:cubicBezTo>
                  <a:cubicBezTo>
                    <a:pt x="1488" y="9579"/>
                    <a:pt x="2119" y="8633"/>
                    <a:pt x="2727" y="7720"/>
                  </a:cubicBezTo>
                  <a:cubicBezTo>
                    <a:pt x="3375" y="6746"/>
                    <a:pt x="4043" y="5741"/>
                    <a:pt x="4520" y="4646"/>
                  </a:cubicBezTo>
                  <a:cubicBezTo>
                    <a:pt x="5151" y="3190"/>
                    <a:pt x="5438" y="1582"/>
                    <a:pt x="5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961;p59">
              <a:extLst>
                <a:ext uri="{FF2B5EF4-FFF2-40B4-BE49-F238E27FC236}">
                  <a16:creationId xmlns:a16="http://schemas.microsoft.com/office/drawing/2014/main" xmlns="" id="{D282F24E-B8FF-47B5-9265-57080F3A44F3}"/>
                </a:ext>
              </a:extLst>
            </p:cNvPr>
            <p:cNvSpPr/>
            <p:nvPr/>
          </p:nvSpPr>
          <p:spPr>
            <a:xfrm>
              <a:off x="2934804" y="1685095"/>
              <a:ext cx="255653" cy="876131"/>
            </a:xfrm>
            <a:custGeom>
              <a:avLst/>
              <a:gdLst/>
              <a:ahLst/>
              <a:cxnLst/>
              <a:rect l="l" t="t" r="r" b="b"/>
              <a:pathLst>
                <a:path w="13793" h="47269" extrusionOk="0">
                  <a:moveTo>
                    <a:pt x="428" y="0"/>
                  </a:moveTo>
                  <a:lnTo>
                    <a:pt x="1" y="93"/>
                  </a:lnTo>
                  <a:cubicBezTo>
                    <a:pt x="660" y="3180"/>
                    <a:pt x="3585" y="5503"/>
                    <a:pt x="6417" y="7746"/>
                  </a:cubicBezTo>
                  <a:cubicBezTo>
                    <a:pt x="7952" y="8961"/>
                    <a:pt x="9398" y="10111"/>
                    <a:pt x="10474" y="11354"/>
                  </a:cubicBezTo>
                  <a:cubicBezTo>
                    <a:pt x="12263" y="13421"/>
                    <a:pt x="13301" y="16170"/>
                    <a:pt x="13325" y="18901"/>
                  </a:cubicBezTo>
                  <a:cubicBezTo>
                    <a:pt x="13352" y="22308"/>
                    <a:pt x="11878" y="25610"/>
                    <a:pt x="10492" y="28432"/>
                  </a:cubicBezTo>
                  <a:lnTo>
                    <a:pt x="10061" y="29309"/>
                  </a:lnTo>
                  <a:cubicBezTo>
                    <a:pt x="8707" y="32040"/>
                    <a:pt x="7312" y="34867"/>
                    <a:pt x="6858" y="37922"/>
                  </a:cubicBezTo>
                  <a:cubicBezTo>
                    <a:pt x="6287" y="41747"/>
                    <a:pt x="7539" y="45414"/>
                    <a:pt x="10042" y="47268"/>
                  </a:cubicBezTo>
                  <a:lnTo>
                    <a:pt x="10307" y="46916"/>
                  </a:lnTo>
                  <a:cubicBezTo>
                    <a:pt x="7928" y="45154"/>
                    <a:pt x="6747" y="41649"/>
                    <a:pt x="7289" y="37988"/>
                  </a:cubicBezTo>
                  <a:cubicBezTo>
                    <a:pt x="7734" y="35001"/>
                    <a:pt x="9115" y="32206"/>
                    <a:pt x="10455" y="29504"/>
                  </a:cubicBezTo>
                  <a:lnTo>
                    <a:pt x="10887" y="28627"/>
                  </a:lnTo>
                  <a:cubicBezTo>
                    <a:pt x="12295" y="25758"/>
                    <a:pt x="13793" y="22401"/>
                    <a:pt x="13765" y="18901"/>
                  </a:cubicBezTo>
                  <a:cubicBezTo>
                    <a:pt x="13737" y="16063"/>
                    <a:pt x="12661" y="13208"/>
                    <a:pt x="10808" y="11067"/>
                  </a:cubicBezTo>
                  <a:cubicBezTo>
                    <a:pt x="9704" y="9791"/>
                    <a:pt x="8239" y="8632"/>
                    <a:pt x="6691" y="7404"/>
                  </a:cubicBezTo>
                  <a:cubicBezTo>
                    <a:pt x="3918" y="5206"/>
                    <a:pt x="1058" y="2934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962;p59">
              <a:extLst>
                <a:ext uri="{FF2B5EF4-FFF2-40B4-BE49-F238E27FC236}">
                  <a16:creationId xmlns:a16="http://schemas.microsoft.com/office/drawing/2014/main" xmlns="" id="{3878C03F-FEAC-4F85-9152-CE1C9E1ED141}"/>
                </a:ext>
              </a:extLst>
            </p:cNvPr>
            <p:cNvSpPr/>
            <p:nvPr/>
          </p:nvSpPr>
          <p:spPr>
            <a:xfrm>
              <a:off x="2720701" y="1455200"/>
              <a:ext cx="551583" cy="1381692"/>
            </a:xfrm>
            <a:custGeom>
              <a:avLst/>
              <a:gdLst/>
              <a:ahLst/>
              <a:cxnLst/>
              <a:rect l="l" t="t" r="r" b="b"/>
              <a:pathLst>
                <a:path w="29759" h="74545" extrusionOk="0">
                  <a:moveTo>
                    <a:pt x="5745" y="0"/>
                  </a:moveTo>
                  <a:cubicBezTo>
                    <a:pt x="4282" y="0"/>
                    <a:pt x="2895" y="420"/>
                    <a:pt x="1665" y="1246"/>
                  </a:cubicBezTo>
                  <a:lnTo>
                    <a:pt x="1920" y="1631"/>
                  </a:lnTo>
                  <a:cubicBezTo>
                    <a:pt x="3074" y="855"/>
                    <a:pt x="4378" y="461"/>
                    <a:pt x="5754" y="461"/>
                  </a:cubicBezTo>
                  <a:cubicBezTo>
                    <a:pt x="6263" y="461"/>
                    <a:pt x="6782" y="515"/>
                    <a:pt x="7307" y="624"/>
                  </a:cubicBezTo>
                  <a:cubicBezTo>
                    <a:pt x="9916" y="1167"/>
                    <a:pt x="12462" y="3039"/>
                    <a:pt x="14112" y="5626"/>
                  </a:cubicBezTo>
                  <a:cubicBezTo>
                    <a:pt x="14247" y="5835"/>
                    <a:pt x="14432" y="6178"/>
                    <a:pt x="14631" y="6540"/>
                  </a:cubicBezTo>
                  <a:cubicBezTo>
                    <a:pt x="15049" y="7305"/>
                    <a:pt x="15526" y="8176"/>
                    <a:pt x="15883" y="8547"/>
                  </a:cubicBezTo>
                  <a:cubicBezTo>
                    <a:pt x="16180" y="8853"/>
                    <a:pt x="16519" y="9094"/>
                    <a:pt x="16848" y="9330"/>
                  </a:cubicBezTo>
                  <a:cubicBezTo>
                    <a:pt x="16981" y="9428"/>
                    <a:pt x="17120" y="9525"/>
                    <a:pt x="17255" y="9632"/>
                  </a:cubicBezTo>
                  <a:cubicBezTo>
                    <a:pt x="19439" y="11311"/>
                    <a:pt x="20714" y="14393"/>
                    <a:pt x="20431" y="17304"/>
                  </a:cubicBezTo>
                  <a:lnTo>
                    <a:pt x="20417" y="17435"/>
                  </a:lnTo>
                  <a:lnTo>
                    <a:pt x="20524" y="17514"/>
                  </a:lnTo>
                  <a:cubicBezTo>
                    <a:pt x="25401" y="21041"/>
                    <a:pt x="27825" y="24648"/>
                    <a:pt x="27728" y="28217"/>
                  </a:cubicBezTo>
                  <a:cubicBezTo>
                    <a:pt x="27630" y="31736"/>
                    <a:pt x="26759" y="35209"/>
                    <a:pt x="25916" y="38570"/>
                  </a:cubicBezTo>
                  <a:cubicBezTo>
                    <a:pt x="25665" y="39561"/>
                    <a:pt x="25410" y="40586"/>
                    <a:pt x="25174" y="41596"/>
                  </a:cubicBezTo>
                  <a:cubicBezTo>
                    <a:pt x="24831" y="43085"/>
                    <a:pt x="24608" y="44634"/>
                    <a:pt x="25285" y="45867"/>
                  </a:cubicBezTo>
                  <a:cubicBezTo>
                    <a:pt x="25586" y="46418"/>
                    <a:pt x="26031" y="46836"/>
                    <a:pt x="26462" y="47234"/>
                  </a:cubicBezTo>
                  <a:cubicBezTo>
                    <a:pt x="26879" y="47623"/>
                    <a:pt x="27273" y="47994"/>
                    <a:pt x="27538" y="48472"/>
                  </a:cubicBezTo>
                  <a:cubicBezTo>
                    <a:pt x="28270" y="49784"/>
                    <a:pt x="27793" y="51462"/>
                    <a:pt x="27440" y="52343"/>
                  </a:cubicBezTo>
                  <a:cubicBezTo>
                    <a:pt x="27241" y="52834"/>
                    <a:pt x="27005" y="53321"/>
                    <a:pt x="26772" y="53794"/>
                  </a:cubicBezTo>
                  <a:cubicBezTo>
                    <a:pt x="26402" y="54554"/>
                    <a:pt x="26017" y="55343"/>
                    <a:pt x="25786" y="56195"/>
                  </a:cubicBezTo>
                  <a:cubicBezTo>
                    <a:pt x="25201" y="58356"/>
                    <a:pt x="25688" y="60845"/>
                    <a:pt x="27051" y="62691"/>
                  </a:cubicBezTo>
                  <a:cubicBezTo>
                    <a:pt x="27264" y="62982"/>
                    <a:pt x="27506" y="63265"/>
                    <a:pt x="27737" y="63538"/>
                  </a:cubicBezTo>
                  <a:cubicBezTo>
                    <a:pt x="28475" y="64420"/>
                    <a:pt x="29175" y="65254"/>
                    <a:pt x="29226" y="66334"/>
                  </a:cubicBezTo>
                  <a:cubicBezTo>
                    <a:pt x="29290" y="67836"/>
                    <a:pt x="27987" y="69023"/>
                    <a:pt x="26750" y="69630"/>
                  </a:cubicBezTo>
                  <a:cubicBezTo>
                    <a:pt x="25472" y="70253"/>
                    <a:pt x="24064" y="70574"/>
                    <a:pt x="22663" y="70574"/>
                  </a:cubicBezTo>
                  <a:cubicBezTo>
                    <a:pt x="22093" y="70574"/>
                    <a:pt x="21524" y="70521"/>
                    <a:pt x="20965" y="70413"/>
                  </a:cubicBezTo>
                  <a:lnTo>
                    <a:pt x="20681" y="70363"/>
                  </a:lnTo>
                  <a:lnTo>
                    <a:pt x="20681" y="70363"/>
                  </a:lnTo>
                  <a:lnTo>
                    <a:pt x="20691" y="70650"/>
                  </a:lnTo>
                  <a:cubicBezTo>
                    <a:pt x="20704" y="70980"/>
                    <a:pt x="20774" y="71337"/>
                    <a:pt x="20843" y="71684"/>
                  </a:cubicBezTo>
                  <a:cubicBezTo>
                    <a:pt x="21066" y="72833"/>
                    <a:pt x="21145" y="73562"/>
                    <a:pt x="20353" y="73956"/>
                  </a:cubicBezTo>
                  <a:cubicBezTo>
                    <a:pt x="19897" y="74041"/>
                    <a:pt x="19470" y="74084"/>
                    <a:pt x="19073" y="74084"/>
                  </a:cubicBezTo>
                  <a:cubicBezTo>
                    <a:pt x="18111" y="74084"/>
                    <a:pt x="17322" y="73835"/>
                    <a:pt x="16718" y="73340"/>
                  </a:cubicBezTo>
                  <a:cubicBezTo>
                    <a:pt x="15429" y="72277"/>
                    <a:pt x="15410" y="70409"/>
                    <a:pt x="15410" y="70391"/>
                  </a:cubicBezTo>
                  <a:lnTo>
                    <a:pt x="15410" y="70135"/>
                  </a:lnTo>
                  <a:lnTo>
                    <a:pt x="15156" y="70163"/>
                  </a:lnTo>
                  <a:cubicBezTo>
                    <a:pt x="14996" y="70180"/>
                    <a:pt x="14774" y="70192"/>
                    <a:pt x="14516" y="70192"/>
                  </a:cubicBezTo>
                  <a:cubicBezTo>
                    <a:pt x="13560" y="70192"/>
                    <a:pt x="12109" y="70019"/>
                    <a:pt x="11493" y="69245"/>
                  </a:cubicBezTo>
                  <a:cubicBezTo>
                    <a:pt x="11146" y="68814"/>
                    <a:pt x="11099" y="68226"/>
                    <a:pt x="11345" y="67493"/>
                  </a:cubicBezTo>
                  <a:lnTo>
                    <a:pt x="11502" y="67034"/>
                  </a:lnTo>
                  <a:lnTo>
                    <a:pt x="11048" y="67206"/>
                  </a:lnTo>
                  <a:cubicBezTo>
                    <a:pt x="10462" y="67426"/>
                    <a:pt x="9839" y="67533"/>
                    <a:pt x="9215" y="67533"/>
                  </a:cubicBezTo>
                  <a:cubicBezTo>
                    <a:pt x="7884" y="67533"/>
                    <a:pt x="6550" y="67047"/>
                    <a:pt x="5568" y="66144"/>
                  </a:cubicBezTo>
                  <a:cubicBezTo>
                    <a:pt x="4126" y="64818"/>
                    <a:pt x="3519" y="62658"/>
                    <a:pt x="4057" y="60776"/>
                  </a:cubicBezTo>
                  <a:lnTo>
                    <a:pt x="4177" y="60350"/>
                  </a:lnTo>
                  <a:lnTo>
                    <a:pt x="3760" y="60493"/>
                  </a:lnTo>
                  <a:cubicBezTo>
                    <a:pt x="3563" y="60563"/>
                    <a:pt x="3372" y="60592"/>
                    <a:pt x="3190" y="60592"/>
                  </a:cubicBezTo>
                  <a:cubicBezTo>
                    <a:pt x="2758" y="60592"/>
                    <a:pt x="2383" y="60428"/>
                    <a:pt x="2114" y="60261"/>
                  </a:cubicBezTo>
                  <a:cubicBezTo>
                    <a:pt x="1359" y="59798"/>
                    <a:pt x="793" y="58925"/>
                    <a:pt x="672" y="58045"/>
                  </a:cubicBezTo>
                  <a:cubicBezTo>
                    <a:pt x="473" y="56580"/>
                    <a:pt x="1081" y="55120"/>
                    <a:pt x="1665" y="53711"/>
                  </a:cubicBezTo>
                  <a:lnTo>
                    <a:pt x="1776" y="53437"/>
                  </a:lnTo>
                  <a:cubicBezTo>
                    <a:pt x="2444" y="51828"/>
                    <a:pt x="2981" y="50118"/>
                    <a:pt x="2434" y="48513"/>
                  </a:cubicBezTo>
                  <a:lnTo>
                    <a:pt x="2434" y="48513"/>
                  </a:lnTo>
                  <a:lnTo>
                    <a:pt x="1999" y="48661"/>
                  </a:lnTo>
                  <a:cubicBezTo>
                    <a:pt x="2499" y="50122"/>
                    <a:pt x="1984" y="51736"/>
                    <a:pt x="1355" y="53266"/>
                  </a:cubicBezTo>
                  <a:lnTo>
                    <a:pt x="1238" y="53535"/>
                  </a:lnTo>
                  <a:cubicBezTo>
                    <a:pt x="631" y="54999"/>
                    <a:pt x="0" y="56515"/>
                    <a:pt x="219" y="58105"/>
                  </a:cubicBezTo>
                  <a:cubicBezTo>
                    <a:pt x="353" y="59120"/>
                    <a:pt x="1002" y="60117"/>
                    <a:pt x="1873" y="60656"/>
                  </a:cubicBezTo>
                  <a:cubicBezTo>
                    <a:pt x="2299" y="60917"/>
                    <a:pt x="2756" y="61049"/>
                    <a:pt x="3201" y="61049"/>
                  </a:cubicBezTo>
                  <a:cubicBezTo>
                    <a:pt x="3308" y="61049"/>
                    <a:pt x="3414" y="61041"/>
                    <a:pt x="3519" y="61026"/>
                  </a:cubicBezTo>
                  <a:lnTo>
                    <a:pt x="3519" y="61026"/>
                  </a:lnTo>
                  <a:cubicBezTo>
                    <a:pt x="3111" y="62978"/>
                    <a:pt x="3783" y="65128"/>
                    <a:pt x="5258" y="66482"/>
                  </a:cubicBezTo>
                  <a:cubicBezTo>
                    <a:pt x="6323" y="67464"/>
                    <a:pt x="7770" y="67991"/>
                    <a:pt x="9213" y="67991"/>
                  </a:cubicBezTo>
                  <a:cubicBezTo>
                    <a:pt x="9747" y="67991"/>
                    <a:pt x="10280" y="67919"/>
                    <a:pt x="10793" y="67771"/>
                  </a:cubicBezTo>
                  <a:lnTo>
                    <a:pt x="10793" y="67771"/>
                  </a:lnTo>
                  <a:cubicBezTo>
                    <a:pt x="10645" y="68476"/>
                    <a:pt x="10756" y="69065"/>
                    <a:pt x="11131" y="69533"/>
                  </a:cubicBezTo>
                  <a:cubicBezTo>
                    <a:pt x="11905" y="70499"/>
                    <a:pt x="13580" y="70647"/>
                    <a:pt x="14525" y="70647"/>
                  </a:cubicBezTo>
                  <a:cubicBezTo>
                    <a:pt x="14700" y="70647"/>
                    <a:pt x="14851" y="70642"/>
                    <a:pt x="14965" y="70636"/>
                  </a:cubicBezTo>
                  <a:cubicBezTo>
                    <a:pt x="15012" y="71226"/>
                    <a:pt x="15248" y="72718"/>
                    <a:pt x="16421" y="73691"/>
                  </a:cubicBezTo>
                  <a:cubicBezTo>
                    <a:pt x="17112" y="74257"/>
                    <a:pt x="17997" y="74544"/>
                    <a:pt x="19068" y="74544"/>
                  </a:cubicBezTo>
                  <a:cubicBezTo>
                    <a:pt x="19504" y="74544"/>
                    <a:pt x="19972" y="74493"/>
                    <a:pt x="20468" y="74401"/>
                  </a:cubicBezTo>
                  <a:lnTo>
                    <a:pt x="20524" y="74382"/>
                  </a:lnTo>
                  <a:cubicBezTo>
                    <a:pt x="21724" y="73812"/>
                    <a:pt x="21483" y="72583"/>
                    <a:pt x="21293" y="71596"/>
                  </a:cubicBezTo>
                  <a:cubicBezTo>
                    <a:pt x="21247" y="71359"/>
                    <a:pt x="21200" y="71132"/>
                    <a:pt x="21177" y="70920"/>
                  </a:cubicBezTo>
                  <a:lnTo>
                    <a:pt x="21177" y="70920"/>
                  </a:lnTo>
                  <a:cubicBezTo>
                    <a:pt x="21668" y="70998"/>
                    <a:pt x="22165" y="71037"/>
                    <a:pt x="22663" y="71037"/>
                  </a:cubicBezTo>
                  <a:cubicBezTo>
                    <a:pt x="24135" y="71037"/>
                    <a:pt x="25612" y="70698"/>
                    <a:pt x="26949" y="70043"/>
                  </a:cubicBezTo>
                  <a:cubicBezTo>
                    <a:pt x="28321" y="69371"/>
                    <a:pt x="29759" y="68040"/>
                    <a:pt x="29684" y="66315"/>
                  </a:cubicBezTo>
                  <a:cubicBezTo>
                    <a:pt x="29629" y="65078"/>
                    <a:pt x="28845" y="64146"/>
                    <a:pt x="28090" y="63242"/>
                  </a:cubicBezTo>
                  <a:cubicBezTo>
                    <a:pt x="27863" y="62973"/>
                    <a:pt x="27626" y="62695"/>
                    <a:pt x="27422" y="62417"/>
                  </a:cubicBezTo>
                  <a:cubicBezTo>
                    <a:pt x="26138" y="60683"/>
                    <a:pt x="25679" y="58347"/>
                    <a:pt x="26231" y="56316"/>
                  </a:cubicBezTo>
                  <a:cubicBezTo>
                    <a:pt x="26449" y="55510"/>
                    <a:pt x="26824" y="54740"/>
                    <a:pt x="27190" y="53993"/>
                  </a:cubicBezTo>
                  <a:cubicBezTo>
                    <a:pt x="27422" y="53516"/>
                    <a:pt x="27663" y="53024"/>
                    <a:pt x="27867" y="52514"/>
                  </a:cubicBezTo>
                  <a:cubicBezTo>
                    <a:pt x="28247" y="51554"/>
                    <a:pt x="28766" y="49728"/>
                    <a:pt x="27941" y="48244"/>
                  </a:cubicBezTo>
                  <a:cubicBezTo>
                    <a:pt x="27640" y="47707"/>
                    <a:pt x="27200" y="47294"/>
                    <a:pt x="26772" y="46900"/>
                  </a:cubicBezTo>
                  <a:cubicBezTo>
                    <a:pt x="26351" y="46506"/>
                    <a:pt x="25952" y="46136"/>
                    <a:pt x="25688" y="45648"/>
                  </a:cubicBezTo>
                  <a:cubicBezTo>
                    <a:pt x="25053" y="44489"/>
                    <a:pt x="25322" y="43006"/>
                    <a:pt x="25623" y="41699"/>
                  </a:cubicBezTo>
                  <a:cubicBezTo>
                    <a:pt x="25855" y="40693"/>
                    <a:pt x="26115" y="39673"/>
                    <a:pt x="26361" y="38681"/>
                  </a:cubicBezTo>
                  <a:cubicBezTo>
                    <a:pt x="27209" y="35297"/>
                    <a:pt x="28090" y="31796"/>
                    <a:pt x="28187" y="28231"/>
                  </a:cubicBezTo>
                  <a:cubicBezTo>
                    <a:pt x="28289" y="24523"/>
                    <a:pt x="25837" y="20818"/>
                    <a:pt x="20899" y="17216"/>
                  </a:cubicBezTo>
                  <a:cubicBezTo>
                    <a:pt x="21154" y="14148"/>
                    <a:pt x="19842" y="11041"/>
                    <a:pt x="17538" y="9266"/>
                  </a:cubicBezTo>
                  <a:cubicBezTo>
                    <a:pt x="17399" y="9159"/>
                    <a:pt x="17255" y="9058"/>
                    <a:pt x="17116" y="8955"/>
                  </a:cubicBezTo>
                  <a:cubicBezTo>
                    <a:pt x="16792" y="8724"/>
                    <a:pt x="16481" y="8501"/>
                    <a:pt x="16213" y="8228"/>
                  </a:cubicBezTo>
                  <a:cubicBezTo>
                    <a:pt x="15897" y="7903"/>
                    <a:pt x="15419" y="7021"/>
                    <a:pt x="15034" y="6317"/>
                  </a:cubicBezTo>
                  <a:cubicBezTo>
                    <a:pt x="14822" y="5932"/>
                    <a:pt x="14640" y="5598"/>
                    <a:pt x="14501" y="5380"/>
                  </a:cubicBezTo>
                  <a:cubicBezTo>
                    <a:pt x="12781" y="2692"/>
                    <a:pt x="10130" y="745"/>
                    <a:pt x="7399" y="174"/>
                  </a:cubicBezTo>
                  <a:cubicBezTo>
                    <a:pt x="6840" y="58"/>
                    <a:pt x="6287" y="0"/>
                    <a:pt x="5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34;p35">
            <a:extLst>
              <a:ext uri="{FF2B5EF4-FFF2-40B4-BE49-F238E27FC236}">
                <a16:creationId xmlns:a16="http://schemas.microsoft.com/office/drawing/2014/main" xmlns="" id="{AE483D0C-0A15-41CD-B7D6-A63986464C32}"/>
              </a:ext>
            </a:extLst>
          </p:cNvPr>
          <p:cNvSpPr/>
          <p:nvPr/>
        </p:nvSpPr>
        <p:spPr>
          <a:xfrm>
            <a:off x="6871197" y="1714898"/>
            <a:ext cx="998131" cy="9735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3" name="Group 662">
            <a:extLst>
              <a:ext uri="{FF2B5EF4-FFF2-40B4-BE49-F238E27FC236}">
                <a16:creationId xmlns:a16="http://schemas.microsoft.com/office/drawing/2014/main" xmlns="" id="{CBB56A3F-E2B5-4BBE-BE61-26C4387F34A7}"/>
              </a:ext>
            </a:extLst>
          </p:cNvPr>
          <p:cNvGrpSpPr/>
          <p:nvPr/>
        </p:nvGrpSpPr>
        <p:grpSpPr>
          <a:xfrm>
            <a:off x="679742" y="2856652"/>
            <a:ext cx="7746330" cy="618381"/>
            <a:chOff x="780701" y="2902196"/>
            <a:chExt cx="7582598" cy="549382"/>
          </a:xfrm>
        </p:grpSpPr>
        <p:sp>
          <p:nvSpPr>
            <p:cNvPr id="664" name="Flowchart: Terminator 663">
              <a:extLst>
                <a:ext uri="{FF2B5EF4-FFF2-40B4-BE49-F238E27FC236}">
                  <a16:creationId xmlns:a16="http://schemas.microsoft.com/office/drawing/2014/main" xmlns="" id="{69C1E003-C07E-4218-9667-3545F4B96191}"/>
                </a:ext>
              </a:extLst>
            </p:cNvPr>
            <p:cNvSpPr/>
            <p:nvPr/>
          </p:nvSpPr>
          <p:spPr>
            <a:xfrm>
              <a:off x="780701" y="2902196"/>
              <a:ext cx="1637889" cy="549382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Flowchart: Terminator 664">
              <a:extLst>
                <a:ext uri="{FF2B5EF4-FFF2-40B4-BE49-F238E27FC236}">
                  <a16:creationId xmlns:a16="http://schemas.microsoft.com/office/drawing/2014/main" xmlns="" id="{9D2C32F8-93FE-4673-AF5C-F5797E2B40BC}"/>
                </a:ext>
              </a:extLst>
            </p:cNvPr>
            <p:cNvSpPr/>
            <p:nvPr/>
          </p:nvSpPr>
          <p:spPr>
            <a:xfrm>
              <a:off x="6725410" y="2902196"/>
              <a:ext cx="1637889" cy="543798"/>
            </a:xfrm>
            <a:prstGeom prst="flowChartTerminator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>
              <a:extLst>
                <a:ext uri="{FF2B5EF4-FFF2-40B4-BE49-F238E27FC236}">
                  <a16:creationId xmlns:a16="http://schemas.microsoft.com/office/drawing/2014/main" xmlns="" id="{D0D0A316-7149-4029-ABB0-F2E2C822B9FA}"/>
                </a:ext>
              </a:extLst>
            </p:cNvPr>
            <p:cNvSpPr/>
            <p:nvPr/>
          </p:nvSpPr>
          <p:spPr>
            <a:xfrm>
              <a:off x="1408672" y="2905268"/>
              <a:ext cx="5961591" cy="5407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4" name="Google Shape;1072;p51">
            <a:extLst>
              <a:ext uri="{FF2B5EF4-FFF2-40B4-BE49-F238E27FC236}">
                <a16:creationId xmlns:a16="http://schemas.microsoft.com/office/drawing/2014/main" xmlns="" id="{3C816175-0B42-4D2C-B24A-9DB24F59285C}"/>
              </a:ext>
            </a:extLst>
          </p:cNvPr>
          <p:cNvSpPr txBox="1">
            <a:spLocks/>
          </p:cNvSpPr>
          <p:nvPr/>
        </p:nvSpPr>
        <p:spPr>
          <a:xfrm>
            <a:off x="1574894" y="2833556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sz="3000" dirty="0"/>
              <a:t>Customers</a:t>
            </a:r>
          </a:p>
        </p:txBody>
      </p:sp>
      <p:grpSp>
        <p:nvGrpSpPr>
          <p:cNvPr id="667" name="Google Shape;4833;p64">
            <a:extLst>
              <a:ext uri="{FF2B5EF4-FFF2-40B4-BE49-F238E27FC236}">
                <a16:creationId xmlns:a16="http://schemas.microsoft.com/office/drawing/2014/main" xmlns="" id="{D2B95D3A-57FB-43E5-A39D-1AEE6F13BEA7}"/>
              </a:ext>
            </a:extLst>
          </p:cNvPr>
          <p:cNvGrpSpPr/>
          <p:nvPr/>
        </p:nvGrpSpPr>
        <p:grpSpPr>
          <a:xfrm>
            <a:off x="3520353" y="3550763"/>
            <a:ext cx="1400290" cy="1227233"/>
            <a:chOff x="6000718" y="3070557"/>
            <a:chExt cx="587865" cy="517731"/>
          </a:xfrm>
        </p:grpSpPr>
        <p:sp>
          <p:nvSpPr>
            <p:cNvPr id="668" name="Google Shape;4834;p64">
              <a:extLst>
                <a:ext uri="{FF2B5EF4-FFF2-40B4-BE49-F238E27FC236}">
                  <a16:creationId xmlns:a16="http://schemas.microsoft.com/office/drawing/2014/main" xmlns="" id="{AE97AE76-AC04-4197-8388-FE783C029459}"/>
                </a:ext>
              </a:extLst>
            </p:cNvPr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835;p64">
              <a:extLst>
                <a:ext uri="{FF2B5EF4-FFF2-40B4-BE49-F238E27FC236}">
                  <a16:creationId xmlns:a16="http://schemas.microsoft.com/office/drawing/2014/main" xmlns="" id="{33F3F138-6F53-467D-A066-F7086F459BFA}"/>
                </a:ext>
              </a:extLst>
            </p:cNvPr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836;p64">
              <a:extLst>
                <a:ext uri="{FF2B5EF4-FFF2-40B4-BE49-F238E27FC236}">
                  <a16:creationId xmlns:a16="http://schemas.microsoft.com/office/drawing/2014/main" xmlns="" id="{B5D2E760-458C-4A10-8B58-8C85F37AAF71}"/>
                </a:ext>
              </a:extLst>
            </p:cNvPr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837;p64">
              <a:extLst>
                <a:ext uri="{FF2B5EF4-FFF2-40B4-BE49-F238E27FC236}">
                  <a16:creationId xmlns:a16="http://schemas.microsoft.com/office/drawing/2014/main" xmlns="" id="{2254C3B5-FE74-49D7-A97A-B76D39CAF22D}"/>
                </a:ext>
              </a:extLst>
            </p:cNvPr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838;p64">
              <a:extLst>
                <a:ext uri="{FF2B5EF4-FFF2-40B4-BE49-F238E27FC236}">
                  <a16:creationId xmlns:a16="http://schemas.microsoft.com/office/drawing/2014/main" xmlns="" id="{9DB0EFF4-9861-4501-A994-24DA82D011BF}"/>
                </a:ext>
              </a:extLst>
            </p:cNvPr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839;p64">
              <a:extLst>
                <a:ext uri="{FF2B5EF4-FFF2-40B4-BE49-F238E27FC236}">
                  <a16:creationId xmlns:a16="http://schemas.microsoft.com/office/drawing/2014/main" xmlns="" id="{95D4615F-4465-441B-B73C-111DDE044C2A}"/>
                </a:ext>
              </a:extLst>
            </p:cNvPr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840;p64">
              <a:extLst>
                <a:ext uri="{FF2B5EF4-FFF2-40B4-BE49-F238E27FC236}">
                  <a16:creationId xmlns:a16="http://schemas.microsoft.com/office/drawing/2014/main" xmlns="" id="{DE7AC735-A433-4B54-9966-6F1B81FFCAA7}"/>
                </a:ext>
              </a:extLst>
            </p:cNvPr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4841;p64">
              <a:extLst>
                <a:ext uri="{FF2B5EF4-FFF2-40B4-BE49-F238E27FC236}">
                  <a16:creationId xmlns:a16="http://schemas.microsoft.com/office/drawing/2014/main" xmlns="" id="{C0DE6DBA-FB1C-43D4-9C83-691FED7D4ECC}"/>
                </a:ext>
              </a:extLst>
            </p:cNvPr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842;p64">
              <a:extLst>
                <a:ext uri="{FF2B5EF4-FFF2-40B4-BE49-F238E27FC236}">
                  <a16:creationId xmlns:a16="http://schemas.microsoft.com/office/drawing/2014/main" xmlns="" id="{CDEC3000-35B0-4B5F-A6A2-F6EB9DE5AC3C}"/>
                </a:ext>
              </a:extLst>
            </p:cNvPr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843;p64">
              <a:extLst>
                <a:ext uri="{FF2B5EF4-FFF2-40B4-BE49-F238E27FC236}">
                  <a16:creationId xmlns:a16="http://schemas.microsoft.com/office/drawing/2014/main" xmlns="" id="{216C08A0-D2FF-48D5-BC61-348EE6EDA81F}"/>
                </a:ext>
              </a:extLst>
            </p:cNvPr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B2D4B68-933B-4DEC-9D9B-812355CD340A}"/>
              </a:ext>
            </a:extLst>
          </p:cNvPr>
          <p:cNvSpPr txBox="1"/>
          <p:nvPr/>
        </p:nvSpPr>
        <p:spPr>
          <a:xfrm>
            <a:off x="1162789" y="3590711"/>
            <a:ext cx="2870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Staatliches" panose="020B0604020202020204" charset="0"/>
              </a:rPr>
              <a:t>Who?</a:t>
            </a:r>
          </a:p>
          <a:p>
            <a:r>
              <a:rPr lang="en-US" sz="2000" b="1" dirty="0">
                <a:solidFill>
                  <a:schemeClr val="tx1"/>
                </a:solidFill>
                <a:latin typeface="Abel" panose="020B0604020202020204" charset="0"/>
              </a:rPr>
              <a:t>Citizens of COVID-19 affected countries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6909649-4D08-4FE7-9B59-1E7046B3F6B8}"/>
              </a:ext>
            </a:extLst>
          </p:cNvPr>
          <p:cNvSpPr txBox="1"/>
          <p:nvPr/>
        </p:nvSpPr>
        <p:spPr>
          <a:xfrm>
            <a:off x="5283580" y="3522584"/>
            <a:ext cx="3660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Staatliches" panose="020B0604020202020204" charset="0"/>
              </a:rPr>
              <a:t>What?</a:t>
            </a:r>
          </a:p>
          <a:p>
            <a:r>
              <a:rPr lang="en-US" sz="2000" b="1" dirty="0">
                <a:solidFill>
                  <a:schemeClr val="tx1"/>
                </a:solidFill>
                <a:latin typeface="Abel" panose="020B0604020202020204" charset="0"/>
              </a:rPr>
              <a:t>Help them live out their day-to-day lives.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076967B-1848-4E9A-8BE2-B2D61460B17A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37562F-F70A-4208-8BAF-DBCABEFE8B8A}"/>
              </a:ext>
            </a:extLst>
          </p:cNvPr>
          <p:cNvSpPr/>
          <p:nvPr/>
        </p:nvSpPr>
        <p:spPr>
          <a:xfrm rot="2751716">
            <a:off x="7246274" y="2159508"/>
            <a:ext cx="116559" cy="120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072;p51">
            <a:extLst>
              <a:ext uri="{FF2B5EF4-FFF2-40B4-BE49-F238E27FC236}">
                <a16:creationId xmlns:a16="http://schemas.microsoft.com/office/drawing/2014/main" xmlns="" id="{C2182B96-4E49-4FCC-A23B-9D94687A6152}"/>
              </a:ext>
            </a:extLst>
          </p:cNvPr>
          <p:cNvSpPr txBox="1">
            <a:spLocks/>
          </p:cNvSpPr>
          <p:nvPr/>
        </p:nvSpPr>
        <p:spPr>
          <a:xfrm>
            <a:off x="1680884" y="-122618"/>
            <a:ext cx="5658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24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taatliches"/>
              <a:buNone/>
              <a:defRPr sz="3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sz="4000" dirty="0">
                <a:solidFill>
                  <a:schemeClr val="accent1"/>
                </a:solidFill>
              </a:rPr>
              <a:t>1. Background</a:t>
            </a:r>
          </a:p>
        </p:txBody>
      </p:sp>
      <p:sp>
        <p:nvSpPr>
          <p:cNvPr id="132" name="Google Shape;1870;p58">
            <a:extLst>
              <a:ext uri="{FF2B5EF4-FFF2-40B4-BE49-F238E27FC236}">
                <a16:creationId xmlns:a16="http://schemas.microsoft.com/office/drawing/2014/main" xmlns="" id="{78803223-85D1-4A41-B903-0827AD42E6C8}"/>
              </a:ext>
            </a:extLst>
          </p:cNvPr>
          <p:cNvSpPr/>
          <p:nvPr/>
        </p:nvSpPr>
        <p:spPr>
          <a:xfrm>
            <a:off x="6990314" y="1792107"/>
            <a:ext cx="779669" cy="723312"/>
          </a:xfrm>
          <a:custGeom>
            <a:avLst/>
            <a:gdLst/>
            <a:ahLst/>
            <a:cxnLst/>
            <a:rect l="l" t="t" r="r" b="b"/>
            <a:pathLst>
              <a:path w="9413" h="9360" extrusionOk="0">
                <a:moveTo>
                  <a:pt x="7410" y="276"/>
                </a:moveTo>
                <a:cubicBezTo>
                  <a:pt x="7446" y="276"/>
                  <a:pt x="7480" y="288"/>
                  <a:pt x="7506" y="314"/>
                </a:cubicBezTo>
                <a:lnTo>
                  <a:pt x="9059" y="1867"/>
                </a:lnTo>
                <a:cubicBezTo>
                  <a:pt x="9111" y="1918"/>
                  <a:pt x="9111" y="2006"/>
                  <a:pt x="9059" y="2061"/>
                </a:cubicBezTo>
                <a:cubicBezTo>
                  <a:pt x="9032" y="2086"/>
                  <a:pt x="8996" y="2099"/>
                  <a:pt x="8961" y="2099"/>
                </a:cubicBezTo>
                <a:cubicBezTo>
                  <a:pt x="8926" y="2099"/>
                  <a:pt x="8891" y="2086"/>
                  <a:pt x="8866" y="2061"/>
                </a:cubicBezTo>
                <a:lnTo>
                  <a:pt x="7312" y="508"/>
                </a:lnTo>
                <a:cubicBezTo>
                  <a:pt x="7261" y="456"/>
                  <a:pt x="7261" y="368"/>
                  <a:pt x="7312" y="314"/>
                </a:cubicBezTo>
                <a:cubicBezTo>
                  <a:pt x="7339" y="288"/>
                  <a:pt x="7375" y="276"/>
                  <a:pt x="7410" y="276"/>
                </a:cubicBezTo>
                <a:close/>
                <a:moveTo>
                  <a:pt x="7605" y="1187"/>
                </a:moveTo>
                <a:lnTo>
                  <a:pt x="8186" y="1768"/>
                </a:lnTo>
                <a:lnTo>
                  <a:pt x="7605" y="2350"/>
                </a:lnTo>
                <a:lnTo>
                  <a:pt x="7023" y="1768"/>
                </a:lnTo>
                <a:lnTo>
                  <a:pt x="7605" y="1187"/>
                </a:lnTo>
                <a:close/>
                <a:moveTo>
                  <a:pt x="6248" y="2156"/>
                </a:moveTo>
                <a:lnTo>
                  <a:pt x="6442" y="2350"/>
                </a:lnTo>
                <a:lnTo>
                  <a:pt x="5079" y="3710"/>
                </a:lnTo>
                <a:lnTo>
                  <a:pt x="4885" y="3516"/>
                </a:lnTo>
                <a:lnTo>
                  <a:pt x="6248" y="2156"/>
                </a:lnTo>
                <a:close/>
                <a:moveTo>
                  <a:pt x="5666" y="858"/>
                </a:moveTo>
                <a:cubicBezTo>
                  <a:pt x="5700" y="858"/>
                  <a:pt x="5735" y="871"/>
                  <a:pt x="5762" y="899"/>
                </a:cubicBezTo>
                <a:lnTo>
                  <a:pt x="8475" y="3611"/>
                </a:lnTo>
                <a:cubicBezTo>
                  <a:pt x="8529" y="3665"/>
                  <a:pt x="8529" y="3751"/>
                  <a:pt x="8475" y="3804"/>
                </a:cubicBezTo>
                <a:cubicBezTo>
                  <a:pt x="8449" y="3832"/>
                  <a:pt x="8415" y="3845"/>
                  <a:pt x="8379" y="3845"/>
                </a:cubicBezTo>
                <a:cubicBezTo>
                  <a:pt x="8344" y="3845"/>
                  <a:pt x="8308" y="3832"/>
                  <a:pt x="8281" y="3804"/>
                </a:cubicBezTo>
                <a:lnTo>
                  <a:pt x="5569" y="1092"/>
                </a:lnTo>
                <a:cubicBezTo>
                  <a:pt x="5514" y="1038"/>
                  <a:pt x="5514" y="949"/>
                  <a:pt x="5569" y="899"/>
                </a:cubicBezTo>
                <a:cubicBezTo>
                  <a:pt x="5596" y="871"/>
                  <a:pt x="5631" y="858"/>
                  <a:pt x="5666" y="858"/>
                </a:cubicBezTo>
                <a:close/>
                <a:moveTo>
                  <a:pt x="6636" y="2543"/>
                </a:moveTo>
                <a:lnTo>
                  <a:pt x="6830" y="2737"/>
                </a:lnTo>
                <a:lnTo>
                  <a:pt x="5470" y="4101"/>
                </a:lnTo>
                <a:lnTo>
                  <a:pt x="5272" y="3903"/>
                </a:lnTo>
                <a:lnTo>
                  <a:pt x="6636" y="2543"/>
                </a:lnTo>
                <a:close/>
                <a:moveTo>
                  <a:pt x="7023" y="2931"/>
                </a:moveTo>
                <a:lnTo>
                  <a:pt x="7217" y="3125"/>
                </a:lnTo>
                <a:lnTo>
                  <a:pt x="5857" y="4488"/>
                </a:lnTo>
                <a:lnTo>
                  <a:pt x="5664" y="4294"/>
                </a:lnTo>
                <a:lnTo>
                  <a:pt x="7023" y="2931"/>
                </a:lnTo>
                <a:close/>
                <a:moveTo>
                  <a:pt x="4692" y="3710"/>
                </a:moveTo>
                <a:lnTo>
                  <a:pt x="5664" y="4681"/>
                </a:lnTo>
                <a:lnTo>
                  <a:pt x="5277" y="5069"/>
                </a:lnTo>
                <a:lnTo>
                  <a:pt x="4304" y="4097"/>
                </a:lnTo>
                <a:lnTo>
                  <a:pt x="4692" y="3710"/>
                </a:lnTo>
                <a:close/>
                <a:moveTo>
                  <a:pt x="3080" y="6099"/>
                </a:moveTo>
                <a:lnTo>
                  <a:pt x="3274" y="6293"/>
                </a:lnTo>
                <a:lnTo>
                  <a:pt x="3080" y="6487"/>
                </a:lnTo>
                <a:lnTo>
                  <a:pt x="2886" y="6293"/>
                </a:lnTo>
                <a:lnTo>
                  <a:pt x="3080" y="6099"/>
                </a:lnTo>
                <a:close/>
                <a:moveTo>
                  <a:pt x="2594" y="6391"/>
                </a:moveTo>
                <a:lnTo>
                  <a:pt x="2982" y="6779"/>
                </a:lnTo>
                <a:lnTo>
                  <a:pt x="2258" y="7503"/>
                </a:lnTo>
                <a:cubicBezTo>
                  <a:pt x="2203" y="7558"/>
                  <a:pt x="2133" y="7585"/>
                  <a:pt x="2063" y="7585"/>
                </a:cubicBezTo>
                <a:cubicBezTo>
                  <a:pt x="1993" y="7585"/>
                  <a:pt x="1923" y="7558"/>
                  <a:pt x="1871" y="7503"/>
                </a:cubicBezTo>
                <a:cubicBezTo>
                  <a:pt x="1761" y="7397"/>
                  <a:pt x="1761" y="7224"/>
                  <a:pt x="1871" y="7116"/>
                </a:cubicBezTo>
                <a:lnTo>
                  <a:pt x="2594" y="6391"/>
                </a:lnTo>
                <a:close/>
                <a:moveTo>
                  <a:pt x="7409" y="0"/>
                </a:moveTo>
                <a:cubicBezTo>
                  <a:pt x="7304" y="0"/>
                  <a:pt x="7199" y="40"/>
                  <a:pt x="7119" y="120"/>
                </a:cubicBezTo>
                <a:cubicBezTo>
                  <a:pt x="6959" y="283"/>
                  <a:pt x="6959" y="541"/>
                  <a:pt x="7119" y="704"/>
                </a:cubicBezTo>
                <a:lnTo>
                  <a:pt x="7411" y="993"/>
                </a:lnTo>
                <a:lnTo>
                  <a:pt x="6830" y="1575"/>
                </a:lnTo>
                <a:lnTo>
                  <a:pt x="5956" y="704"/>
                </a:lnTo>
                <a:cubicBezTo>
                  <a:pt x="5876" y="623"/>
                  <a:pt x="5771" y="582"/>
                  <a:pt x="5665" y="582"/>
                </a:cubicBezTo>
                <a:cubicBezTo>
                  <a:pt x="5560" y="582"/>
                  <a:pt x="5454" y="623"/>
                  <a:pt x="5374" y="704"/>
                </a:cubicBezTo>
                <a:cubicBezTo>
                  <a:pt x="5215" y="864"/>
                  <a:pt x="5215" y="1123"/>
                  <a:pt x="5374" y="1286"/>
                </a:cubicBezTo>
                <a:lnTo>
                  <a:pt x="6052" y="1962"/>
                </a:lnTo>
                <a:lnTo>
                  <a:pt x="4015" y="4002"/>
                </a:lnTo>
                <a:cubicBezTo>
                  <a:pt x="3961" y="4057"/>
                  <a:pt x="3961" y="4141"/>
                  <a:pt x="4015" y="4195"/>
                </a:cubicBezTo>
                <a:lnTo>
                  <a:pt x="5079" y="5263"/>
                </a:lnTo>
                <a:lnTo>
                  <a:pt x="3855" y="6487"/>
                </a:lnTo>
                <a:lnTo>
                  <a:pt x="2886" y="5518"/>
                </a:lnTo>
                <a:lnTo>
                  <a:pt x="3821" y="4583"/>
                </a:lnTo>
                <a:cubicBezTo>
                  <a:pt x="3873" y="4529"/>
                  <a:pt x="3873" y="4444"/>
                  <a:pt x="3821" y="4389"/>
                </a:cubicBezTo>
                <a:cubicBezTo>
                  <a:pt x="3794" y="4362"/>
                  <a:pt x="3759" y="4348"/>
                  <a:pt x="3723" y="4348"/>
                </a:cubicBezTo>
                <a:cubicBezTo>
                  <a:pt x="3688" y="4348"/>
                  <a:pt x="3653" y="4362"/>
                  <a:pt x="3628" y="4389"/>
                </a:cubicBezTo>
                <a:lnTo>
                  <a:pt x="2594" y="5419"/>
                </a:lnTo>
                <a:cubicBezTo>
                  <a:pt x="2544" y="5474"/>
                  <a:pt x="2544" y="5562"/>
                  <a:pt x="2594" y="5613"/>
                </a:cubicBezTo>
                <a:lnTo>
                  <a:pt x="2886" y="5905"/>
                </a:lnTo>
                <a:lnTo>
                  <a:pt x="2693" y="6099"/>
                </a:lnTo>
                <a:cubicBezTo>
                  <a:pt x="2666" y="6072"/>
                  <a:pt x="2631" y="6058"/>
                  <a:pt x="2596" y="6058"/>
                </a:cubicBezTo>
                <a:cubicBezTo>
                  <a:pt x="2561" y="6058"/>
                  <a:pt x="2526" y="6072"/>
                  <a:pt x="2499" y="6099"/>
                </a:cubicBezTo>
                <a:lnTo>
                  <a:pt x="1673" y="6922"/>
                </a:lnTo>
                <a:cubicBezTo>
                  <a:pt x="1493" y="7102"/>
                  <a:pt x="1466" y="7381"/>
                  <a:pt x="1592" y="7588"/>
                </a:cubicBezTo>
                <a:lnTo>
                  <a:pt x="51" y="9124"/>
                </a:lnTo>
                <a:cubicBezTo>
                  <a:pt x="1" y="9179"/>
                  <a:pt x="1" y="9267"/>
                  <a:pt x="51" y="9322"/>
                </a:cubicBezTo>
                <a:cubicBezTo>
                  <a:pt x="79" y="9347"/>
                  <a:pt x="114" y="9360"/>
                  <a:pt x="150" y="9360"/>
                </a:cubicBezTo>
                <a:cubicBezTo>
                  <a:pt x="186" y="9360"/>
                  <a:pt x="221" y="9347"/>
                  <a:pt x="249" y="9322"/>
                </a:cubicBezTo>
                <a:lnTo>
                  <a:pt x="1785" y="7782"/>
                </a:lnTo>
                <a:cubicBezTo>
                  <a:pt x="1870" y="7833"/>
                  <a:pt x="1967" y="7859"/>
                  <a:pt x="2064" y="7859"/>
                </a:cubicBezTo>
                <a:cubicBezTo>
                  <a:pt x="2204" y="7859"/>
                  <a:pt x="2345" y="7805"/>
                  <a:pt x="2451" y="7697"/>
                </a:cubicBezTo>
                <a:lnTo>
                  <a:pt x="3274" y="6874"/>
                </a:lnTo>
                <a:cubicBezTo>
                  <a:pt x="3328" y="6820"/>
                  <a:pt x="3328" y="6735"/>
                  <a:pt x="3274" y="6680"/>
                </a:cubicBezTo>
                <a:lnTo>
                  <a:pt x="3468" y="6487"/>
                </a:lnTo>
                <a:lnTo>
                  <a:pt x="3760" y="6779"/>
                </a:lnTo>
                <a:cubicBezTo>
                  <a:pt x="3786" y="6805"/>
                  <a:pt x="3821" y="6817"/>
                  <a:pt x="3856" y="6817"/>
                </a:cubicBezTo>
                <a:cubicBezTo>
                  <a:pt x="3891" y="6817"/>
                  <a:pt x="3927" y="6805"/>
                  <a:pt x="3954" y="6779"/>
                </a:cubicBezTo>
                <a:lnTo>
                  <a:pt x="7411" y="3322"/>
                </a:lnTo>
                <a:lnTo>
                  <a:pt x="8087" y="3999"/>
                </a:lnTo>
                <a:cubicBezTo>
                  <a:pt x="8169" y="4079"/>
                  <a:pt x="8274" y="4119"/>
                  <a:pt x="8379" y="4119"/>
                </a:cubicBezTo>
                <a:cubicBezTo>
                  <a:pt x="8484" y="4119"/>
                  <a:pt x="8589" y="4079"/>
                  <a:pt x="8669" y="3999"/>
                </a:cubicBezTo>
                <a:cubicBezTo>
                  <a:pt x="8832" y="3839"/>
                  <a:pt x="8832" y="3577"/>
                  <a:pt x="8669" y="3417"/>
                </a:cubicBezTo>
                <a:lnTo>
                  <a:pt x="7798" y="2543"/>
                </a:lnTo>
                <a:lnTo>
                  <a:pt x="8380" y="1962"/>
                </a:lnTo>
                <a:lnTo>
                  <a:pt x="8669" y="2254"/>
                </a:lnTo>
                <a:cubicBezTo>
                  <a:pt x="8750" y="2334"/>
                  <a:pt x="8856" y="2374"/>
                  <a:pt x="8961" y="2374"/>
                </a:cubicBezTo>
                <a:cubicBezTo>
                  <a:pt x="9067" y="2374"/>
                  <a:pt x="9172" y="2334"/>
                  <a:pt x="9254" y="2254"/>
                </a:cubicBezTo>
                <a:cubicBezTo>
                  <a:pt x="9413" y="2095"/>
                  <a:pt x="9413" y="1833"/>
                  <a:pt x="9254" y="1674"/>
                </a:cubicBezTo>
                <a:lnTo>
                  <a:pt x="7699" y="120"/>
                </a:lnTo>
                <a:cubicBezTo>
                  <a:pt x="7620" y="40"/>
                  <a:pt x="7515" y="0"/>
                  <a:pt x="74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3A1B2879-879D-4B4F-B4C6-86805D8AE748}"/>
              </a:ext>
            </a:extLst>
          </p:cNvPr>
          <p:cNvSpPr txBox="1"/>
          <p:nvPr/>
        </p:nvSpPr>
        <p:spPr>
          <a:xfrm>
            <a:off x="6416534" y="1188059"/>
            <a:ext cx="22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Staatliches" panose="020B0604020202020204" charset="0"/>
              </a:rPr>
              <a:t>GETTING VACCINE</a:t>
            </a:r>
          </a:p>
        </p:txBody>
      </p:sp>
    </p:spTree>
    <p:extLst>
      <p:ext uri="{BB962C8B-B14F-4D97-AF65-F5344CB8AC3E}">
        <p14:creationId xmlns:p14="http://schemas.microsoft.com/office/powerpoint/2010/main" val="840414493"/>
      </p:ext>
    </p:extLst>
  </p:cSld>
  <p:clrMapOvr>
    <a:masterClrMapping/>
  </p:clrMapOvr>
  <p:transition spd="slow" advTm="60226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F89A76-C88C-4BCC-9B99-FC6D0C51214F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Google Shape;1339;p52">
            <a:extLst>
              <a:ext uri="{FF2B5EF4-FFF2-40B4-BE49-F238E27FC236}">
                <a16:creationId xmlns:a16="http://schemas.microsoft.com/office/drawing/2014/main" xmlns="" id="{AD7FFC14-9FD6-7748-BFE4-AF02C7139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taatliches"/>
              <a:buNone/>
              <a:defRPr sz="9600" b="0" i="0" u="none" strike="noStrike" cap="none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Fira Sans Extra Condensed Medium"/>
              <a:buNone/>
              <a:defRPr sz="9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4000" dirty="0">
                <a:solidFill>
                  <a:srgbClr val="E6E6E6"/>
                </a:solidFill>
              </a:rPr>
              <a:t>2. Problem statement</a:t>
            </a:r>
          </a:p>
        </p:txBody>
      </p:sp>
      <p:sp>
        <p:nvSpPr>
          <p:cNvPr id="80" name="TextBox 3">
            <a:extLst>
              <a:ext uri="{FF2B5EF4-FFF2-40B4-BE49-F238E27FC236}">
                <a16:creationId xmlns:a16="http://schemas.microsoft.com/office/drawing/2014/main" xmlns="" id="{B4268463-7D94-6443-9247-2986B830C7B2}"/>
              </a:ext>
            </a:extLst>
          </p:cNvPr>
          <p:cNvSpPr txBox="1"/>
          <p:nvPr/>
        </p:nvSpPr>
        <p:spPr>
          <a:xfrm>
            <a:off x="469700" y="1262289"/>
            <a:ext cx="7927244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effectLst/>
              <a:latin typeface="Abel" panose="020B0604020202020204" charset="0"/>
              <a:ea typeface="SimSun" panose="02010600030101010101" pitchFamily="2" charset="-122"/>
            </a:endParaRPr>
          </a:p>
        </p:txBody>
      </p:sp>
      <p:sp>
        <p:nvSpPr>
          <p:cNvPr id="3" name="Google Shape;800;p42">
            <a:extLst>
              <a:ext uri="{FF2B5EF4-FFF2-40B4-BE49-F238E27FC236}">
                <a16:creationId xmlns:a16="http://schemas.microsoft.com/office/drawing/2014/main" xmlns="" id="{9D5ED4CE-491B-D346-BCE5-609BA9C9F95E}"/>
              </a:ext>
            </a:extLst>
          </p:cNvPr>
          <p:cNvSpPr/>
          <p:nvPr/>
        </p:nvSpPr>
        <p:spPr>
          <a:xfrm>
            <a:off x="151919" y="1300306"/>
            <a:ext cx="8579387" cy="3678608"/>
          </a:xfrm>
          <a:prstGeom prst="roundRect">
            <a:avLst>
              <a:gd name="adj" fmla="val 1506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731;p40">
            <a:extLst>
              <a:ext uri="{FF2B5EF4-FFF2-40B4-BE49-F238E27FC236}">
                <a16:creationId xmlns:a16="http://schemas.microsoft.com/office/drawing/2014/main" xmlns="" id="{7450E8A9-F9BF-492B-99E1-F9EBD20CCBFE}"/>
              </a:ext>
            </a:extLst>
          </p:cNvPr>
          <p:cNvGrpSpPr/>
          <p:nvPr/>
        </p:nvGrpSpPr>
        <p:grpSpPr>
          <a:xfrm>
            <a:off x="104775" y="430598"/>
            <a:ext cx="1028700" cy="1013333"/>
            <a:chOff x="6186996" y="2375625"/>
            <a:chExt cx="1916908" cy="1916908"/>
          </a:xfrm>
        </p:grpSpPr>
        <p:sp>
          <p:nvSpPr>
            <p:cNvPr id="13" name="Google Shape;732;p40">
              <a:extLst>
                <a:ext uri="{FF2B5EF4-FFF2-40B4-BE49-F238E27FC236}">
                  <a16:creationId xmlns:a16="http://schemas.microsoft.com/office/drawing/2014/main" xmlns="" id="{31E7817F-8A37-4FFE-9869-0C491EA6D2FE}"/>
                </a:ext>
              </a:extLst>
            </p:cNvPr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733;p40">
              <a:extLst>
                <a:ext uri="{FF2B5EF4-FFF2-40B4-BE49-F238E27FC236}">
                  <a16:creationId xmlns:a16="http://schemas.microsoft.com/office/drawing/2014/main" xmlns="" id="{39A5A6D5-4ADC-498C-8491-EBC2ACDE6096}"/>
                </a:ext>
              </a:extLst>
            </p:cNvPr>
            <p:cNvCxnSpPr>
              <a:stCxn id="13" idx="0"/>
              <a:endCxn id="15" idx="4"/>
            </p:cNvCxnSpPr>
            <p:nvPr/>
          </p:nvCxnSpPr>
          <p:spPr>
            <a:xfrm rot="10800000">
              <a:off x="7145450" y="2530975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" name="Google Shape;734;p40">
              <a:extLst>
                <a:ext uri="{FF2B5EF4-FFF2-40B4-BE49-F238E27FC236}">
                  <a16:creationId xmlns:a16="http://schemas.microsoft.com/office/drawing/2014/main" xmlns="" id="{2B69D49D-A7E6-4CD5-A624-3C0F6C5FA58F}"/>
                </a:ext>
              </a:extLst>
            </p:cNvPr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" name="Google Shape;735;p40">
              <a:extLst>
                <a:ext uri="{FF2B5EF4-FFF2-40B4-BE49-F238E27FC236}">
                  <a16:creationId xmlns:a16="http://schemas.microsoft.com/office/drawing/2014/main" xmlns="" id="{62D00171-17ED-4798-AFAB-9A2CCC92F4D9}"/>
                </a:ext>
              </a:extLst>
            </p:cNvPr>
            <p:cNvCxnSpPr>
              <a:stCxn id="17" idx="0"/>
            </p:cNvCxnSpPr>
            <p:nvPr/>
          </p:nvCxnSpPr>
          <p:spPr>
            <a:xfrm rot="10800000">
              <a:off x="7145450" y="3929833"/>
              <a:ext cx="0" cy="207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Google Shape;736;p40">
              <a:extLst>
                <a:ext uri="{FF2B5EF4-FFF2-40B4-BE49-F238E27FC236}">
                  <a16:creationId xmlns:a16="http://schemas.microsoft.com/office/drawing/2014/main" xmlns="" id="{92A11AF3-319A-4DBD-9E65-13EAFCB7E8FF}"/>
                </a:ext>
              </a:extLst>
            </p:cNvPr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" name="Google Shape;737;p40">
              <a:extLst>
                <a:ext uri="{FF2B5EF4-FFF2-40B4-BE49-F238E27FC236}">
                  <a16:creationId xmlns:a16="http://schemas.microsoft.com/office/drawing/2014/main" xmlns="" id="{CCFB40D9-85D2-4905-B822-9E0A8320667E}"/>
                </a:ext>
              </a:extLst>
            </p:cNvPr>
            <p:cNvCxnSpPr>
              <a:stCxn id="13" idx="2"/>
              <a:endCxn id="19" idx="4"/>
            </p:cNvCxnSpPr>
            <p:nvPr/>
          </p:nvCxnSpPr>
          <p:spPr>
            <a:xfrm rot="10800000">
              <a:off x="6342350" y="3334075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738;p40">
              <a:extLst>
                <a:ext uri="{FF2B5EF4-FFF2-40B4-BE49-F238E27FC236}">
                  <a16:creationId xmlns:a16="http://schemas.microsoft.com/office/drawing/2014/main" xmlns="" id="{77E1A9CD-171D-4433-9F8B-B3F7D36AEE63}"/>
                </a:ext>
              </a:extLst>
            </p:cNvPr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739;p40">
              <a:extLst>
                <a:ext uri="{FF2B5EF4-FFF2-40B4-BE49-F238E27FC236}">
                  <a16:creationId xmlns:a16="http://schemas.microsoft.com/office/drawing/2014/main" xmlns="" id="{4166FD20-9BDE-4E8B-99CF-313F89190B2D}"/>
                </a:ext>
              </a:extLst>
            </p:cNvPr>
            <p:cNvCxnSpPr>
              <a:stCxn id="21" idx="0"/>
              <a:endCxn id="13" idx="6"/>
            </p:cNvCxnSpPr>
            <p:nvPr/>
          </p:nvCxnSpPr>
          <p:spPr>
            <a:xfrm rot="10800000">
              <a:off x="7741204" y="3334079"/>
              <a:ext cx="207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" name="Google Shape;740;p40">
              <a:extLst>
                <a:ext uri="{FF2B5EF4-FFF2-40B4-BE49-F238E27FC236}">
                  <a16:creationId xmlns:a16="http://schemas.microsoft.com/office/drawing/2014/main" xmlns="" id="{9627C809-2890-4D41-9072-C6F06450D59D}"/>
                </a:ext>
              </a:extLst>
            </p:cNvPr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741;p40">
              <a:extLst>
                <a:ext uri="{FF2B5EF4-FFF2-40B4-BE49-F238E27FC236}">
                  <a16:creationId xmlns:a16="http://schemas.microsoft.com/office/drawing/2014/main" xmlns="" id="{E364CF1D-4B1B-439D-8392-BF3FAC5F3AE3}"/>
                </a:ext>
              </a:extLst>
            </p:cNvPr>
            <p:cNvCxnSpPr>
              <a:endCxn id="23" idx="4"/>
            </p:cNvCxnSpPr>
            <p:nvPr/>
          </p:nvCxnSpPr>
          <p:spPr>
            <a:xfrm rot="10800000">
              <a:off x="6577478" y="2766192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742;p40">
              <a:extLst>
                <a:ext uri="{FF2B5EF4-FFF2-40B4-BE49-F238E27FC236}">
                  <a16:creationId xmlns:a16="http://schemas.microsoft.com/office/drawing/2014/main" xmlns="" id="{3B0FD755-B5A2-471D-AC59-621EC500080A}"/>
                </a:ext>
              </a:extLst>
            </p:cNvPr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" name="Google Shape;743;p40">
              <a:extLst>
                <a:ext uri="{FF2B5EF4-FFF2-40B4-BE49-F238E27FC236}">
                  <a16:creationId xmlns:a16="http://schemas.microsoft.com/office/drawing/2014/main" xmlns="" id="{9AF78B98-DD87-4DE5-97C4-D6F63EBE3084}"/>
                </a:ext>
              </a:extLst>
            </p:cNvPr>
            <p:cNvCxnSpPr>
              <a:stCxn id="25" idx="0"/>
            </p:cNvCxnSpPr>
            <p:nvPr/>
          </p:nvCxnSpPr>
          <p:spPr>
            <a:xfrm rot="10800000">
              <a:off x="7566553" y="375526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744;p40">
              <a:extLst>
                <a:ext uri="{FF2B5EF4-FFF2-40B4-BE49-F238E27FC236}">
                  <a16:creationId xmlns:a16="http://schemas.microsoft.com/office/drawing/2014/main" xmlns="" id="{64EBDCE5-FA3A-4267-B9C7-3E543185F500}"/>
                </a:ext>
              </a:extLst>
            </p:cNvPr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" name="Google Shape;745;p40">
              <a:extLst>
                <a:ext uri="{FF2B5EF4-FFF2-40B4-BE49-F238E27FC236}">
                  <a16:creationId xmlns:a16="http://schemas.microsoft.com/office/drawing/2014/main" xmlns="" id="{B4B1B42F-38EF-4534-A1F7-531140605990}"/>
                </a:ext>
              </a:extLst>
            </p:cNvPr>
            <p:cNvCxnSpPr>
              <a:endCxn id="27" idx="4"/>
            </p:cNvCxnSpPr>
            <p:nvPr/>
          </p:nvCxnSpPr>
          <p:spPr>
            <a:xfrm flipH="1">
              <a:off x="6577563" y="3755351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746;p40">
              <a:extLst>
                <a:ext uri="{FF2B5EF4-FFF2-40B4-BE49-F238E27FC236}">
                  <a16:creationId xmlns:a16="http://schemas.microsoft.com/office/drawing/2014/main" xmlns="" id="{F384C4B6-3D20-40E8-B84D-EBAF34BD329E}"/>
                </a:ext>
              </a:extLst>
            </p:cNvPr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Google Shape;747;p40">
              <a:extLst>
                <a:ext uri="{FF2B5EF4-FFF2-40B4-BE49-F238E27FC236}">
                  <a16:creationId xmlns:a16="http://schemas.microsoft.com/office/drawing/2014/main" xmlns="" id="{EC09BD03-F00D-4241-BEFF-EDBC36C73C12}"/>
                </a:ext>
              </a:extLst>
            </p:cNvPr>
            <p:cNvCxnSpPr>
              <a:stCxn id="29" idx="0"/>
            </p:cNvCxnSpPr>
            <p:nvPr/>
          </p:nvCxnSpPr>
          <p:spPr>
            <a:xfrm flipH="1">
              <a:off x="7566637" y="2766276"/>
              <a:ext cx="146700" cy="146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748;p40">
              <a:extLst>
                <a:ext uri="{FF2B5EF4-FFF2-40B4-BE49-F238E27FC236}">
                  <a16:creationId xmlns:a16="http://schemas.microsoft.com/office/drawing/2014/main" xmlns="" id="{C77ED72A-A54B-4875-B946-E8E3B43C1645}"/>
                </a:ext>
              </a:extLst>
            </p:cNvPr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9;p40">
              <a:extLst>
                <a:ext uri="{FF2B5EF4-FFF2-40B4-BE49-F238E27FC236}">
                  <a16:creationId xmlns:a16="http://schemas.microsoft.com/office/drawing/2014/main" xmlns="" id="{5EC815DF-CACC-45E7-8B04-2D6E8D99C1AD}"/>
                </a:ext>
              </a:extLst>
            </p:cNvPr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0;p40">
              <a:extLst>
                <a:ext uri="{FF2B5EF4-FFF2-40B4-BE49-F238E27FC236}">
                  <a16:creationId xmlns:a16="http://schemas.microsoft.com/office/drawing/2014/main" xmlns="" id="{D0BCB4F8-12DE-4BE6-A751-8FE4094E7AB4}"/>
                </a:ext>
              </a:extLst>
            </p:cNvPr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1;p40">
              <a:extLst>
                <a:ext uri="{FF2B5EF4-FFF2-40B4-BE49-F238E27FC236}">
                  <a16:creationId xmlns:a16="http://schemas.microsoft.com/office/drawing/2014/main" xmlns="" id="{A0131AE6-42B6-46E1-B709-424E3D6DC24A}"/>
                </a:ext>
              </a:extLst>
            </p:cNvPr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4CC578-AD9A-B241-9BF1-71DCE8373EF0}"/>
              </a:ext>
            </a:extLst>
          </p:cNvPr>
          <p:cNvSpPr txBox="1"/>
          <p:nvPr/>
        </p:nvSpPr>
        <p:spPr>
          <a:xfrm>
            <a:off x="412694" y="1505407"/>
            <a:ext cx="7927244" cy="315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9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The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spreading of the contagious COVID-19 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disease worldwide is alarmingly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fast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, and there are instances of infected individuals showing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delayed signs of symptoms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9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There are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difficulties containing the virus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 and measures suggested such as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social distancing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 to mitigate the spread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9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Virus can affect the human body and cause a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range of symptoms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, in which initial </a:t>
            </a:r>
            <a:r>
              <a:rPr lang="en-US" sz="2000" b="1" dirty="0">
                <a:solidFill>
                  <a:schemeClr val="tx1"/>
                </a:solidFill>
                <a:latin typeface="Staatliches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information and evaluation of vital signs</a:t>
            </a:r>
            <a:r>
              <a:rPr lang="en-US" sz="1800" b="1" dirty="0">
                <a:solidFill>
                  <a:schemeClr val="tx1"/>
                </a:solidFill>
                <a:latin typeface="Abel" panose="020B0604020202020204" charset="0"/>
                <a:ea typeface="SimSun" panose="02010600030101010101" pitchFamily="2" charset="-122"/>
                <a:cs typeface="Arial" panose="020B0604020202020204" pitchFamily="34" charset="0"/>
              </a:rPr>
              <a:t> regarding a possible infection are crucial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tx1"/>
              </a:solidFill>
              <a:effectLst/>
              <a:latin typeface="Abel" panose="020B0604020202020204" charset="0"/>
              <a:ea typeface="SimSun" panose="02010600030101010101" pitchFamily="2" charset="-122"/>
            </a:endParaRPr>
          </a:p>
        </p:txBody>
      </p:sp>
      <p:grpSp>
        <p:nvGrpSpPr>
          <p:cNvPr id="5" name="Google Shape;1341;p52">
            <a:extLst>
              <a:ext uri="{FF2B5EF4-FFF2-40B4-BE49-F238E27FC236}">
                <a16:creationId xmlns:a16="http://schemas.microsoft.com/office/drawing/2014/main" xmlns="" id="{EA126126-9C28-B44F-81B9-B651C61D417D}"/>
              </a:ext>
            </a:extLst>
          </p:cNvPr>
          <p:cNvGrpSpPr/>
          <p:nvPr/>
        </p:nvGrpSpPr>
        <p:grpSpPr>
          <a:xfrm flipH="1">
            <a:off x="7529470" y="85721"/>
            <a:ext cx="1620937" cy="1620937"/>
            <a:chOff x="6186996" y="2375625"/>
            <a:chExt cx="1916908" cy="1916908"/>
          </a:xfrm>
        </p:grpSpPr>
        <p:sp>
          <p:nvSpPr>
            <p:cNvPr id="104" name="Google Shape;1342;p52">
              <a:extLst>
                <a:ext uri="{FF2B5EF4-FFF2-40B4-BE49-F238E27FC236}">
                  <a16:creationId xmlns:a16="http://schemas.microsoft.com/office/drawing/2014/main" xmlns="" id="{B00501A3-9B0B-2F44-A70F-7346F2078321}"/>
                </a:ext>
              </a:extLst>
            </p:cNvPr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" name="Google Shape;1343;p52">
              <a:extLst>
                <a:ext uri="{FF2B5EF4-FFF2-40B4-BE49-F238E27FC236}">
                  <a16:creationId xmlns:a16="http://schemas.microsoft.com/office/drawing/2014/main" xmlns="" id="{800DAF48-E682-D54D-AD54-F97DA79A353A}"/>
                </a:ext>
              </a:extLst>
            </p:cNvPr>
            <p:cNvCxnSpPr>
              <a:cxnSpLocks/>
              <a:stCxn id="70" idx="0"/>
              <a:endCxn id="72" idx="4"/>
            </p:cNvCxnSpPr>
            <p:nvPr/>
          </p:nvCxnSpPr>
          <p:spPr>
            <a:xfrm flipV="1">
              <a:off x="7145451" y="2531025"/>
              <a:ext cx="0" cy="20725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" name="Google Shape;1344;p52">
              <a:extLst>
                <a:ext uri="{FF2B5EF4-FFF2-40B4-BE49-F238E27FC236}">
                  <a16:creationId xmlns:a16="http://schemas.microsoft.com/office/drawing/2014/main" xmlns="" id="{920A0A58-7ED6-A94D-9765-2764A812A404}"/>
                </a:ext>
              </a:extLst>
            </p:cNvPr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345;p52">
              <a:extLst>
                <a:ext uri="{FF2B5EF4-FFF2-40B4-BE49-F238E27FC236}">
                  <a16:creationId xmlns:a16="http://schemas.microsoft.com/office/drawing/2014/main" xmlns="" id="{9A06E339-FCF7-424D-B95F-80967072286B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7145449" y="3929834"/>
              <a:ext cx="1" cy="20729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" name="Google Shape;1346;p52">
              <a:extLst>
                <a:ext uri="{FF2B5EF4-FFF2-40B4-BE49-F238E27FC236}">
                  <a16:creationId xmlns:a16="http://schemas.microsoft.com/office/drawing/2014/main" xmlns="" id="{228B377E-8533-7D4C-B1ED-DE368D848229}"/>
                </a:ext>
              </a:extLst>
            </p:cNvPr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347;p52">
              <a:extLst>
                <a:ext uri="{FF2B5EF4-FFF2-40B4-BE49-F238E27FC236}">
                  <a16:creationId xmlns:a16="http://schemas.microsoft.com/office/drawing/2014/main" xmlns="" id="{67826111-C2AC-D147-8F33-4F9BFA5E35BA}"/>
                </a:ext>
              </a:extLst>
            </p:cNvPr>
            <p:cNvCxnSpPr>
              <a:cxnSpLocks/>
              <a:stCxn id="70" idx="2"/>
              <a:endCxn id="76" idx="4"/>
            </p:cNvCxnSpPr>
            <p:nvPr/>
          </p:nvCxnSpPr>
          <p:spPr>
            <a:xfrm>
              <a:off x="6342396" y="3334076"/>
              <a:ext cx="207254" cy="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" name="Google Shape;1348;p52">
              <a:extLst>
                <a:ext uri="{FF2B5EF4-FFF2-40B4-BE49-F238E27FC236}">
                  <a16:creationId xmlns:a16="http://schemas.microsoft.com/office/drawing/2014/main" xmlns="" id="{1D875CC8-E50D-A942-B482-AB41823BC78F}"/>
                </a:ext>
              </a:extLst>
            </p:cNvPr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" name="Google Shape;1349;p52">
              <a:extLst>
                <a:ext uri="{FF2B5EF4-FFF2-40B4-BE49-F238E27FC236}">
                  <a16:creationId xmlns:a16="http://schemas.microsoft.com/office/drawing/2014/main" xmlns="" id="{F2740503-A3F3-CE4D-9A00-2EBCE3B19610}"/>
                </a:ext>
              </a:extLst>
            </p:cNvPr>
            <p:cNvCxnSpPr>
              <a:cxnSpLocks/>
              <a:stCxn id="78" idx="0"/>
              <a:endCxn id="70" idx="6"/>
            </p:cNvCxnSpPr>
            <p:nvPr/>
          </p:nvCxnSpPr>
          <p:spPr>
            <a:xfrm flipV="1">
              <a:off x="7741250" y="3334076"/>
              <a:ext cx="207254" cy="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2" name="Google Shape;1350;p52">
              <a:extLst>
                <a:ext uri="{FF2B5EF4-FFF2-40B4-BE49-F238E27FC236}">
                  <a16:creationId xmlns:a16="http://schemas.microsoft.com/office/drawing/2014/main" xmlns="" id="{CF77B8F7-8DF3-5E4D-B2B1-6809EBE16E0A}"/>
                </a:ext>
              </a:extLst>
            </p:cNvPr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351;p52">
              <a:extLst>
                <a:ext uri="{FF2B5EF4-FFF2-40B4-BE49-F238E27FC236}">
                  <a16:creationId xmlns:a16="http://schemas.microsoft.com/office/drawing/2014/main" xmlns="" id="{6FCD6819-C44C-6548-9F15-FB7FF1182BD5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577479" y="2766194"/>
              <a:ext cx="146399" cy="14639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352;p52">
              <a:extLst>
                <a:ext uri="{FF2B5EF4-FFF2-40B4-BE49-F238E27FC236}">
                  <a16:creationId xmlns:a16="http://schemas.microsoft.com/office/drawing/2014/main" xmlns="" id="{FE0E7BD2-7ABD-E640-8BAB-945429CD33BC}"/>
                </a:ext>
              </a:extLst>
            </p:cNvPr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5" name="Google Shape;1353;p52">
              <a:extLst>
                <a:ext uri="{FF2B5EF4-FFF2-40B4-BE49-F238E27FC236}">
                  <a16:creationId xmlns:a16="http://schemas.microsoft.com/office/drawing/2014/main" xmlns="" id="{CDB9F5EC-3669-2047-9A49-0F31ED4A9C8D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7566853" y="3755566"/>
              <a:ext cx="146398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" name="Google Shape;1354;p52">
              <a:extLst>
                <a:ext uri="{FF2B5EF4-FFF2-40B4-BE49-F238E27FC236}">
                  <a16:creationId xmlns:a16="http://schemas.microsoft.com/office/drawing/2014/main" xmlns="" id="{8E1549D2-6090-E747-869A-E02A530202E3}"/>
                </a:ext>
              </a:extLst>
            </p:cNvPr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355;p52">
              <a:extLst>
                <a:ext uri="{FF2B5EF4-FFF2-40B4-BE49-F238E27FC236}">
                  <a16:creationId xmlns:a16="http://schemas.microsoft.com/office/drawing/2014/main" xmlns="" id="{B7D08442-7436-F042-9EE1-A70B02D2791A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H="1">
              <a:off x="6577564" y="3755651"/>
              <a:ext cx="146399" cy="14639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1356;p52">
              <a:extLst>
                <a:ext uri="{FF2B5EF4-FFF2-40B4-BE49-F238E27FC236}">
                  <a16:creationId xmlns:a16="http://schemas.microsoft.com/office/drawing/2014/main" xmlns="" id="{CD9DC00B-C621-784F-B251-0A60833A76D9}"/>
                </a:ext>
              </a:extLst>
            </p:cNvPr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1357;p52">
              <a:extLst>
                <a:ext uri="{FF2B5EF4-FFF2-40B4-BE49-F238E27FC236}">
                  <a16:creationId xmlns:a16="http://schemas.microsoft.com/office/drawing/2014/main" xmlns="" id="{FAF53134-9153-1848-BA41-74F3F6D3D527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H="1">
              <a:off x="7566937" y="2766278"/>
              <a:ext cx="146399" cy="14639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0" name="Google Shape;1358;p52">
              <a:extLst>
                <a:ext uri="{FF2B5EF4-FFF2-40B4-BE49-F238E27FC236}">
                  <a16:creationId xmlns:a16="http://schemas.microsoft.com/office/drawing/2014/main" xmlns="" id="{AF8BEBC2-72C4-2749-923D-4D57589CAA76}"/>
                </a:ext>
              </a:extLst>
            </p:cNvPr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59;p52">
              <a:extLst>
                <a:ext uri="{FF2B5EF4-FFF2-40B4-BE49-F238E27FC236}">
                  <a16:creationId xmlns:a16="http://schemas.microsoft.com/office/drawing/2014/main" xmlns="" id="{3A5FBD6B-62F8-4F4C-B8AD-3C67361382DE}"/>
                </a:ext>
              </a:extLst>
            </p:cNvPr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60;p52">
              <a:extLst>
                <a:ext uri="{FF2B5EF4-FFF2-40B4-BE49-F238E27FC236}">
                  <a16:creationId xmlns:a16="http://schemas.microsoft.com/office/drawing/2014/main" xmlns="" id="{02242FCD-CA49-AD4A-AB6D-E5DE6B35BCFD}"/>
                </a:ext>
              </a:extLst>
            </p:cNvPr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61;p52">
              <a:extLst>
                <a:ext uri="{FF2B5EF4-FFF2-40B4-BE49-F238E27FC236}">
                  <a16:creationId xmlns:a16="http://schemas.microsoft.com/office/drawing/2014/main" xmlns="" id="{CBA2095C-59FA-8C43-B760-6326CDDF115F}"/>
                </a:ext>
              </a:extLst>
            </p:cNvPr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341;p52">
            <a:extLst>
              <a:ext uri="{FF2B5EF4-FFF2-40B4-BE49-F238E27FC236}">
                <a16:creationId xmlns:a16="http://schemas.microsoft.com/office/drawing/2014/main" xmlns="" id="{53C48669-DCE0-D24E-98B5-7DA2C5ED8341}"/>
              </a:ext>
            </a:extLst>
          </p:cNvPr>
          <p:cNvGrpSpPr/>
          <p:nvPr/>
        </p:nvGrpSpPr>
        <p:grpSpPr>
          <a:xfrm flipH="1">
            <a:off x="7565663" y="4247138"/>
            <a:ext cx="774273" cy="726478"/>
            <a:chOff x="6186996" y="2375625"/>
            <a:chExt cx="1916908" cy="1916908"/>
          </a:xfrm>
        </p:grpSpPr>
        <p:sp>
          <p:nvSpPr>
            <p:cNvPr id="125" name="Google Shape;1342;p52">
              <a:extLst>
                <a:ext uri="{FF2B5EF4-FFF2-40B4-BE49-F238E27FC236}">
                  <a16:creationId xmlns:a16="http://schemas.microsoft.com/office/drawing/2014/main" xmlns="" id="{59C8FD10-5F7B-B24D-98B9-FF14ADCDEFEC}"/>
                </a:ext>
              </a:extLst>
            </p:cNvPr>
            <p:cNvSpPr/>
            <p:nvPr/>
          </p:nvSpPr>
          <p:spPr>
            <a:xfrm>
              <a:off x="6549650" y="2738275"/>
              <a:ext cx="1191600" cy="119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6" name="Google Shape;1343;p52">
              <a:extLst>
                <a:ext uri="{FF2B5EF4-FFF2-40B4-BE49-F238E27FC236}">
                  <a16:creationId xmlns:a16="http://schemas.microsoft.com/office/drawing/2014/main" xmlns="" id="{C689F576-290C-CD41-92AE-BBE1A39F30A5}"/>
                </a:ext>
              </a:extLst>
            </p:cNvPr>
            <p:cNvCxnSpPr>
              <a:cxnSpLocks/>
              <a:stCxn id="70" idx="0"/>
              <a:endCxn id="72" idx="4"/>
            </p:cNvCxnSpPr>
            <p:nvPr/>
          </p:nvCxnSpPr>
          <p:spPr>
            <a:xfrm flipV="1">
              <a:off x="7145451" y="2531025"/>
              <a:ext cx="0" cy="207251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344;p52">
              <a:extLst>
                <a:ext uri="{FF2B5EF4-FFF2-40B4-BE49-F238E27FC236}">
                  <a16:creationId xmlns:a16="http://schemas.microsoft.com/office/drawing/2014/main" xmlns="" id="{290825F9-7804-1C49-BF1A-73EC319D5106}"/>
                </a:ext>
              </a:extLst>
            </p:cNvPr>
            <p:cNvSpPr/>
            <p:nvPr/>
          </p:nvSpPr>
          <p:spPr>
            <a:xfrm>
              <a:off x="7067750" y="2375625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" name="Google Shape;1345;p52">
              <a:extLst>
                <a:ext uri="{FF2B5EF4-FFF2-40B4-BE49-F238E27FC236}">
                  <a16:creationId xmlns:a16="http://schemas.microsoft.com/office/drawing/2014/main" xmlns="" id="{74D62537-2516-DF42-8FBC-F50FA0B01761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V="1">
              <a:off x="7145449" y="3929834"/>
              <a:ext cx="1" cy="20729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" name="Google Shape;1346;p52">
              <a:extLst>
                <a:ext uri="{FF2B5EF4-FFF2-40B4-BE49-F238E27FC236}">
                  <a16:creationId xmlns:a16="http://schemas.microsoft.com/office/drawing/2014/main" xmlns="" id="{7D8E614D-D3EC-4F41-8EDC-DDBBEFBEAB2F}"/>
                </a:ext>
              </a:extLst>
            </p:cNvPr>
            <p:cNvSpPr/>
            <p:nvPr/>
          </p:nvSpPr>
          <p:spPr>
            <a:xfrm>
              <a:off x="7067750" y="4137133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" name="Google Shape;1347;p52">
              <a:extLst>
                <a:ext uri="{FF2B5EF4-FFF2-40B4-BE49-F238E27FC236}">
                  <a16:creationId xmlns:a16="http://schemas.microsoft.com/office/drawing/2014/main" xmlns="" id="{028E57CF-76BF-EF47-8C8E-5AED1D1A98C4}"/>
                </a:ext>
              </a:extLst>
            </p:cNvPr>
            <p:cNvCxnSpPr>
              <a:cxnSpLocks/>
              <a:stCxn id="70" idx="2"/>
              <a:endCxn id="76" idx="4"/>
            </p:cNvCxnSpPr>
            <p:nvPr/>
          </p:nvCxnSpPr>
          <p:spPr>
            <a:xfrm>
              <a:off x="6342396" y="3334076"/>
              <a:ext cx="207254" cy="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1" name="Google Shape;1348;p52">
              <a:extLst>
                <a:ext uri="{FF2B5EF4-FFF2-40B4-BE49-F238E27FC236}">
                  <a16:creationId xmlns:a16="http://schemas.microsoft.com/office/drawing/2014/main" xmlns="" id="{77109BEE-5075-964F-83BE-B41D1AE50833}"/>
                </a:ext>
              </a:extLst>
            </p:cNvPr>
            <p:cNvSpPr/>
            <p:nvPr/>
          </p:nvSpPr>
          <p:spPr>
            <a:xfrm rot="-5400000">
              <a:off x="6186996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" name="Google Shape;1349;p52">
              <a:extLst>
                <a:ext uri="{FF2B5EF4-FFF2-40B4-BE49-F238E27FC236}">
                  <a16:creationId xmlns:a16="http://schemas.microsoft.com/office/drawing/2014/main" xmlns="" id="{B0862AA3-755B-2D49-A2EF-B5A4DFB59D76}"/>
                </a:ext>
              </a:extLst>
            </p:cNvPr>
            <p:cNvCxnSpPr>
              <a:cxnSpLocks/>
              <a:stCxn id="78" idx="0"/>
              <a:endCxn id="70" idx="6"/>
            </p:cNvCxnSpPr>
            <p:nvPr/>
          </p:nvCxnSpPr>
          <p:spPr>
            <a:xfrm flipV="1">
              <a:off x="7741250" y="3334076"/>
              <a:ext cx="207254" cy="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" name="Google Shape;1350;p52">
              <a:extLst>
                <a:ext uri="{FF2B5EF4-FFF2-40B4-BE49-F238E27FC236}">
                  <a16:creationId xmlns:a16="http://schemas.microsoft.com/office/drawing/2014/main" xmlns="" id="{7892CD3F-5592-5C43-8D10-836052989F18}"/>
                </a:ext>
              </a:extLst>
            </p:cNvPr>
            <p:cNvSpPr/>
            <p:nvPr/>
          </p:nvSpPr>
          <p:spPr>
            <a:xfrm rot="-5400000">
              <a:off x="7948504" y="3256379"/>
              <a:ext cx="155400" cy="1554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51;p52">
              <a:extLst>
                <a:ext uri="{FF2B5EF4-FFF2-40B4-BE49-F238E27FC236}">
                  <a16:creationId xmlns:a16="http://schemas.microsoft.com/office/drawing/2014/main" xmlns="" id="{9BF27120-FCAA-7343-91D0-090FB02A07D3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6577479" y="2766194"/>
              <a:ext cx="146399" cy="14639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2;p52">
              <a:extLst>
                <a:ext uri="{FF2B5EF4-FFF2-40B4-BE49-F238E27FC236}">
                  <a16:creationId xmlns:a16="http://schemas.microsoft.com/office/drawing/2014/main" xmlns="" id="{2A10ECCF-3C64-9C4E-BFA9-491C71CF95E3}"/>
                </a:ext>
              </a:extLst>
            </p:cNvPr>
            <p:cNvSpPr/>
            <p:nvPr/>
          </p:nvSpPr>
          <p:spPr>
            <a:xfrm rot="-2700000">
              <a:off x="6444938" y="2633652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6" name="Google Shape;1353;p52">
              <a:extLst>
                <a:ext uri="{FF2B5EF4-FFF2-40B4-BE49-F238E27FC236}">
                  <a16:creationId xmlns:a16="http://schemas.microsoft.com/office/drawing/2014/main" xmlns="" id="{3CBD3D1E-2F9C-2643-81A0-CA98A371785C}"/>
                </a:ext>
              </a:extLst>
            </p:cNvPr>
            <p:cNvCxnSpPr>
              <a:cxnSpLocks/>
              <a:stCxn id="82" idx="0"/>
            </p:cNvCxnSpPr>
            <p:nvPr/>
          </p:nvCxnSpPr>
          <p:spPr>
            <a:xfrm flipV="1">
              <a:off x="7566853" y="3755566"/>
              <a:ext cx="146398" cy="1464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7" name="Google Shape;1354;p52">
              <a:extLst>
                <a:ext uri="{FF2B5EF4-FFF2-40B4-BE49-F238E27FC236}">
                  <a16:creationId xmlns:a16="http://schemas.microsoft.com/office/drawing/2014/main" xmlns="" id="{6646636F-FCF2-5240-B642-912364BD6DC3}"/>
                </a:ext>
              </a:extLst>
            </p:cNvPr>
            <p:cNvSpPr/>
            <p:nvPr/>
          </p:nvSpPr>
          <p:spPr>
            <a:xfrm rot="-2700000">
              <a:off x="7690512" y="387922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8" name="Google Shape;1355;p52">
              <a:extLst>
                <a:ext uri="{FF2B5EF4-FFF2-40B4-BE49-F238E27FC236}">
                  <a16:creationId xmlns:a16="http://schemas.microsoft.com/office/drawing/2014/main" xmlns="" id="{8B7F958A-D763-DF43-AA52-2AEEA71B6B85}"/>
                </a:ext>
              </a:extLst>
            </p:cNvPr>
            <p:cNvCxnSpPr>
              <a:cxnSpLocks/>
              <a:endCxn id="84" idx="4"/>
            </p:cNvCxnSpPr>
            <p:nvPr/>
          </p:nvCxnSpPr>
          <p:spPr>
            <a:xfrm flipH="1">
              <a:off x="6577564" y="3755651"/>
              <a:ext cx="146399" cy="146399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" name="Google Shape;1356;p52">
              <a:extLst>
                <a:ext uri="{FF2B5EF4-FFF2-40B4-BE49-F238E27FC236}">
                  <a16:creationId xmlns:a16="http://schemas.microsoft.com/office/drawing/2014/main" xmlns="" id="{F5B5A8F5-BE18-994B-8201-425359EBF079}"/>
                </a:ext>
              </a:extLst>
            </p:cNvPr>
            <p:cNvSpPr/>
            <p:nvPr/>
          </p:nvSpPr>
          <p:spPr>
            <a:xfrm rot="-8100000">
              <a:off x="6445023" y="3879310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" name="Google Shape;1357;p52">
              <a:extLst>
                <a:ext uri="{FF2B5EF4-FFF2-40B4-BE49-F238E27FC236}">
                  <a16:creationId xmlns:a16="http://schemas.microsoft.com/office/drawing/2014/main" xmlns="" id="{736A0F1B-A9B6-084F-A9B3-BEA4B2C423EA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H="1">
              <a:off x="7566937" y="2766278"/>
              <a:ext cx="146399" cy="146398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1" name="Google Shape;1358;p52">
              <a:extLst>
                <a:ext uri="{FF2B5EF4-FFF2-40B4-BE49-F238E27FC236}">
                  <a16:creationId xmlns:a16="http://schemas.microsoft.com/office/drawing/2014/main" xmlns="" id="{FD5BB92C-54D7-8D42-B766-5621D1FB7584}"/>
                </a:ext>
              </a:extLst>
            </p:cNvPr>
            <p:cNvSpPr/>
            <p:nvPr/>
          </p:nvSpPr>
          <p:spPr>
            <a:xfrm rot="-8100000">
              <a:off x="7690597" y="2633736"/>
              <a:ext cx="155281" cy="155281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59;p52">
              <a:extLst>
                <a:ext uri="{FF2B5EF4-FFF2-40B4-BE49-F238E27FC236}">
                  <a16:creationId xmlns:a16="http://schemas.microsoft.com/office/drawing/2014/main" xmlns="" id="{09173B64-3D7C-8545-8D3F-ECC908D1A050}"/>
                </a:ext>
              </a:extLst>
            </p:cNvPr>
            <p:cNvSpPr/>
            <p:nvPr/>
          </p:nvSpPr>
          <p:spPr>
            <a:xfrm rot="-5400000">
              <a:off x="6794004" y="3256379"/>
              <a:ext cx="155400" cy="15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60;p52">
              <a:extLst>
                <a:ext uri="{FF2B5EF4-FFF2-40B4-BE49-F238E27FC236}">
                  <a16:creationId xmlns:a16="http://schemas.microsoft.com/office/drawing/2014/main" xmlns="" id="{6FBE45C9-F17D-E042-B568-8AAF919677AB}"/>
                </a:ext>
              </a:extLst>
            </p:cNvPr>
            <p:cNvSpPr/>
            <p:nvPr/>
          </p:nvSpPr>
          <p:spPr>
            <a:xfrm rot="-5400000">
              <a:off x="7371252" y="3334077"/>
              <a:ext cx="77700" cy="77700"/>
            </a:xfrm>
            <a:prstGeom prst="ellipse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61;p52">
              <a:extLst>
                <a:ext uri="{FF2B5EF4-FFF2-40B4-BE49-F238E27FC236}">
                  <a16:creationId xmlns:a16="http://schemas.microsoft.com/office/drawing/2014/main" xmlns="" id="{A0E8E2A4-B01A-FC4C-8854-D2E0746186CD}"/>
                </a:ext>
              </a:extLst>
            </p:cNvPr>
            <p:cNvSpPr/>
            <p:nvPr/>
          </p:nvSpPr>
          <p:spPr>
            <a:xfrm rot="-5400000">
              <a:off x="7106602" y="2971452"/>
              <a:ext cx="77700" cy="7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1688319"/>
      </p:ext>
    </p:extLst>
  </p:cSld>
  <p:clrMapOvr>
    <a:masterClrMapping/>
  </p:clrMapOvr>
  <p:transition spd="slow" advTm="53376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9"/>
          <p:cNvSpPr/>
          <p:nvPr/>
        </p:nvSpPr>
        <p:spPr>
          <a:xfrm>
            <a:off x="767222" y="1867075"/>
            <a:ext cx="505800" cy="50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9"/>
          <p:cNvSpPr txBox="1">
            <a:spLocks noGrp="1"/>
          </p:cNvSpPr>
          <p:nvPr>
            <p:ph type="ctrTitle"/>
          </p:nvPr>
        </p:nvSpPr>
        <p:spPr>
          <a:xfrm>
            <a:off x="1753304" y="459643"/>
            <a:ext cx="5658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2"/>
                </a:solidFill>
              </a:rPr>
              <a:t>3. Objectives of Project</a:t>
            </a:r>
            <a:endParaRPr sz="4000" dirty="0">
              <a:solidFill>
                <a:schemeClr val="bg2"/>
              </a:solidFill>
            </a:endParaRPr>
          </a:p>
        </p:txBody>
      </p:sp>
      <p:sp>
        <p:nvSpPr>
          <p:cNvPr id="694" name="Google Shape;694;p39"/>
          <p:cNvSpPr/>
          <p:nvPr/>
        </p:nvSpPr>
        <p:spPr>
          <a:xfrm>
            <a:off x="2229898" y="2683969"/>
            <a:ext cx="880469" cy="880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9"/>
          <p:cNvSpPr/>
          <p:nvPr/>
        </p:nvSpPr>
        <p:spPr>
          <a:xfrm>
            <a:off x="4204970" y="1890226"/>
            <a:ext cx="505800" cy="50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9"/>
          <p:cNvSpPr/>
          <p:nvPr/>
        </p:nvSpPr>
        <p:spPr>
          <a:xfrm>
            <a:off x="577245" y="2709138"/>
            <a:ext cx="899400" cy="89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39"/>
          <p:cNvSpPr/>
          <p:nvPr/>
        </p:nvSpPr>
        <p:spPr>
          <a:xfrm>
            <a:off x="4008170" y="2674829"/>
            <a:ext cx="899400" cy="89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5788748" y="2663686"/>
            <a:ext cx="899400" cy="89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9"/>
          <p:cNvSpPr txBox="1">
            <a:spLocks noGrp="1"/>
          </p:cNvSpPr>
          <p:nvPr>
            <p:ph type="subTitle" idx="4294967295"/>
          </p:nvPr>
        </p:nvSpPr>
        <p:spPr>
          <a:xfrm>
            <a:off x="770725" y="1971206"/>
            <a:ext cx="505800" cy="3345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01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2" name="Google Shape;712;p39"/>
          <p:cNvSpPr txBox="1">
            <a:spLocks noGrp="1"/>
          </p:cNvSpPr>
          <p:nvPr>
            <p:ph type="subTitle" idx="4294967295"/>
          </p:nvPr>
        </p:nvSpPr>
        <p:spPr>
          <a:xfrm>
            <a:off x="4192982" y="1975417"/>
            <a:ext cx="489000" cy="334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03</a:t>
            </a:r>
            <a:endParaRPr sz="1800" dirty="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5985548" y="3755444"/>
            <a:ext cx="505800" cy="50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9"/>
          <p:cNvSpPr/>
          <p:nvPr/>
        </p:nvSpPr>
        <p:spPr>
          <a:xfrm>
            <a:off x="2428725" y="3755444"/>
            <a:ext cx="505800" cy="50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4294967295"/>
          </p:nvPr>
        </p:nvSpPr>
        <p:spPr>
          <a:xfrm>
            <a:off x="2410523" y="3841094"/>
            <a:ext cx="505800" cy="3345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02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4294967295"/>
          </p:nvPr>
        </p:nvSpPr>
        <p:spPr>
          <a:xfrm>
            <a:off x="6010842" y="3841094"/>
            <a:ext cx="489000" cy="3345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  <a:endParaRPr sz="1800">
              <a:solidFill>
                <a:schemeClr val="dk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4294967295"/>
          </p:nvPr>
        </p:nvSpPr>
        <p:spPr>
          <a:xfrm>
            <a:off x="359216" y="3506027"/>
            <a:ext cx="1440857" cy="1306822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 dirty="0"/>
              <a:t>Design </a:t>
            </a:r>
            <a:r>
              <a:rPr lang="en" b="1" dirty="0">
                <a:solidFill>
                  <a:schemeClr val="dk1"/>
                </a:solidFill>
              </a:rPr>
              <a:t>a social </a:t>
            </a:r>
            <a:r>
              <a:rPr lang="en-US" b="1" dirty="0"/>
              <a:t>distancing </a:t>
            </a:r>
            <a:r>
              <a:rPr lang="en-US" b="1" dirty="0">
                <a:solidFill>
                  <a:schemeClr val="dk1"/>
                </a:solidFill>
              </a:rPr>
              <a:t>and vital signs monitoring </a:t>
            </a:r>
            <a:r>
              <a:rPr lang="en-US" b="1" dirty="0"/>
              <a:t>lightweight mask. </a:t>
            </a:r>
          </a:p>
        </p:txBody>
      </p:sp>
      <p:sp>
        <p:nvSpPr>
          <p:cNvPr id="718" name="Google Shape;718;p39"/>
          <p:cNvSpPr txBox="1">
            <a:spLocks noGrp="1"/>
          </p:cNvSpPr>
          <p:nvPr>
            <p:ph type="subTitle" idx="4294967295"/>
          </p:nvPr>
        </p:nvSpPr>
        <p:spPr>
          <a:xfrm>
            <a:off x="3491842" y="3594442"/>
            <a:ext cx="1890959" cy="1144923"/>
          </a:xfrm>
          <a:prstGeom prst="rect">
            <a:avLst/>
          </a:prstGeom>
        </p:spPr>
        <p:txBody>
          <a:bodyPr spcFirstLastPara="1" wrap="square" lIns="91425" tIns="182875" rIns="91425" bIns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To measure the user's vital signs (i.e., temperature and oxygen saturation) </a:t>
            </a:r>
            <a:endParaRPr lang="en-US" b="1" dirty="0"/>
          </a:p>
        </p:txBody>
      </p:sp>
      <p:sp>
        <p:nvSpPr>
          <p:cNvPr id="719" name="Google Shape;719;p39"/>
          <p:cNvSpPr txBox="1">
            <a:spLocks noGrp="1"/>
          </p:cNvSpPr>
          <p:nvPr>
            <p:ph type="subTitle" idx="4294967295"/>
          </p:nvPr>
        </p:nvSpPr>
        <p:spPr>
          <a:xfrm>
            <a:off x="6866490" y="3616400"/>
            <a:ext cx="2156768" cy="1222381"/>
          </a:xfrm>
          <a:prstGeom prst="rect">
            <a:avLst/>
          </a:prstGeom>
        </p:spPr>
        <p:txBody>
          <a:bodyPr spcFirstLastPara="1" wrap="square" lIns="91425" tIns="182875" rIns="91425" bIns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To provide warnings to alert the user when another person is too close to maintain proper social distancing</a:t>
            </a:r>
            <a:endParaRPr lang="en-US" b="1"/>
          </a:p>
        </p:txBody>
      </p:sp>
      <p:sp>
        <p:nvSpPr>
          <p:cNvPr id="720" name="Google Shape;720;p39"/>
          <p:cNvSpPr txBox="1">
            <a:spLocks noGrp="1"/>
          </p:cNvSpPr>
          <p:nvPr>
            <p:ph type="subTitle" idx="4294967295"/>
          </p:nvPr>
        </p:nvSpPr>
        <p:spPr>
          <a:xfrm>
            <a:off x="5333625" y="1302031"/>
            <a:ext cx="1906355" cy="1314388"/>
          </a:xfrm>
          <a:prstGeom prst="rect">
            <a:avLst/>
          </a:prstGeom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b="1" dirty="0">
                <a:solidFill>
                  <a:schemeClr val="dk1"/>
                </a:solidFill>
              </a:rPr>
              <a:t>To build an application that tracks the users’ vital signs and alarms them of any abnormalities</a:t>
            </a:r>
            <a:endParaRPr lang="en-US" b="1" dirty="0"/>
          </a:p>
        </p:txBody>
      </p:sp>
      <p:cxnSp>
        <p:nvCxnSpPr>
          <p:cNvPr id="721" name="Google Shape;721;p39"/>
          <p:cNvCxnSpPr>
            <a:cxnSpLocks/>
            <a:stCxn id="696" idx="0"/>
            <a:endCxn id="692" idx="4"/>
          </p:cNvCxnSpPr>
          <p:nvPr/>
        </p:nvCxnSpPr>
        <p:spPr>
          <a:xfrm flipH="1" flipV="1">
            <a:off x="1020122" y="2372875"/>
            <a:ext cx="6823" cy="33626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39"/>
          <p:cNvCxnSpPr>
            <a:cxnSpLocks/>
            <a:stCxn id="694" idx="4"/>
            <a:endCxn id="714" idx="0"/>
          </p:cNvCxnSpPr>
          <p:nvPr/>
        </p:nvCxnSpPr>
        <p:spPr>
          <a:xfrm>
            <a:off x="2670133" y="3564438"/>
            <a:ext cx="11492" cy="19100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39"/>
          <p:cNvCxnSpPr>
            <a:stCxn id="695" idx="4"/>
            <a:endCxn id="697" idx="0"/>
          </p:cNvCxnSpPr>
          <p:nvPr/>
        </p:nvCxnSpPr>
        <p:spPr>
          <a:xfrm>
            <a:off x="4457870" y="2396026"/>
            <a:ext cx="0" cy="27880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39"/>
          <p:cNvCxnSpPr>
            <a:cxnSpLocks/>
            <a:stCxn id="698" idx="4"/>
            <a:endCxn id="713" idx="0"/>
          </p:cNvCxnSpPr>
          <p:nvPr/>
        </p:nvCxnSpPr>
        <p:spPr>
          <a:xfrm>
            <a:off x="6238448" y="3563086"/>
            <a:ext cx="0" cy="19235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5" name="Google Shape;1816;p58">
            <a:extLst>
              <a:ext uri="{FF2B5EF4-FFF2-40B4-BE49-F238E27FC236}">
                <a16:creationId xmlns:a16="http://schemas.microsoft.com/office/drawing/2014/main" xmlns="" id="{475AD54A-D98E-4A4C-9F28-40C71DFEFCCE}"/>
              </a:ext>
            </a:extLst>
          </p:cNvPr>
          <p:cNvGrpSpPr/>
          <p:nvPr/>
        </p:nvGrpSpPr>
        <p:grpSpPr>
          <a:xfrm>
            <a:off x="5944392" y="2860123"/>
            <a:ext cx="588112" cy="480184"/>
            <a:chOff x="796901" y="2985725"/>
            <a:chExt cx="336689" cy="311649"/>
          </a:xfrm>
        </p:grpSpPr>
        <p:sp>
          <p:nvSpPr>
            <p:cNvPr id="36" name="Google Shape;1817;p58">
              <a:extLst>
                <a:ext uri="{FF2B5EF4-FFF2-40B4-BE49-F238E27FC236}">
                  <a16:creationId xmlns:a16="http://schemas.microsoft.com/office/drawing/2014/main" xmlns="" id="{656C5AD6-77AD-4611-AF8C-9B84702DBFF0}"/>
                </a:ext>
              </a:extLst>
            </p:cNvPr>
            <p:cNvSpPr/>
            <p:nvPr/>
          </p:nvSpPr>
          <p:spPr>
            <a:xfrm>
              <a:off x="796901" y="2985725"/>
              <a:ext cx="336689" cy="311649"/>
            </a:xfrm>
            <a:custGeom>
              <a:avLst/>
              <a:gdLst/>
              <a:ahLst/>
              <a:cxnLst/>
              <a:rect l="l" t="t" r="r" b="b"/>
              <a:pathLst>
                <a:path w="9372" h="8675" extrusionOk="0">
                  <a:moveTo>
                    <a:pt x="8057" y="6213"/>
                  </a:moveTo>
                  <a:cubicBezTo>
                    <a:pt x="8223" y="6213"/>
                    <a:pt x="8372" y="6312"/>
                    <a:pt x="8438" y="6465"/>
                  </a:cubicBezTo>
                  <a:lnTo>
                    <a:pt x="9042" y="7869"/>
                  </a:lnTo>
                  <a:lnTo>
                    <a:pt x="307" y="7869"/>
                  </a:lnTo>
                  <a:lnTo>
                    <a:pt x="912" y="6465"/>
                  </a:lnTo>
                  <a:cubicBezTo>
                    <a:pt x="976" y="6312"/>
                    <a:pt x="1126" y="6213"/>
                    <a:pt x="1292" y="6213"/>
                  </a:cubicBezTo>
                  <a:close/>
                  <a:moveTo>
                    <a:pt x="3722" y="8138"/>
                  </a:moveTo>
                  <a:lnTo>
                    <a:pt x="3722" y="8406"/>
                  </a:lnTo>
                  <a:lnTo>
                    <a:pt x="691" y="8406"/>
                  </a:lnTo>
                  <a:cubicBezTo>
                    <a:pt x="511" y="8406"/>
                    <a:pt x="357" y="8294"/>
                    <a:pt x="303" y="8138"/>
                  </a:cubicBezTo>
                  <a:close/>
                  <a:moveTo>
                    <a:pt x="5358" y="8138"/>
                  </a:moveTo>
                  <a:lnTo>
                    <a:pt x="5358" y="8406"/>
                  </a:lnTo>
                  <a:lnTo>
                    <a:pt x="3992" y="8406"/>
                  </a:lnTo>
                  <a:lnTo>
                    <a:pt x="3992" y="8138"/>
                  </a:lnTo>
                  <a:close/>
                  <a:moveTo>
                    <a:pt x="9045" y="8138"/>
                  </a:moveTo>
                  <a:cubicBezTo>
                    <a:pt x="8992" y="8294"/>
                    <a:pt x="8838" y="8406"/>
                    <a:pt x="8658" y="8406"/>
                  </a:cubicBezTo>
                  <a:lnTo>
                    <a:pt x="5626" y="8406"/>
                  </a:lnTo>
                  <a:lnTo>
                    <a:pt x="5626" y="8138"/>
                  </a:lnTo>
                  <a:close/>
                  <a:moveTo>
                    <a:pt x="966" y="0"/>
                  </a:moveTo>
                  <a:cubicBezTo>
                    <a:pt x="887" y="0"/>
                    <a:pt x="823" y="61"/>
                    <a:pt x="823" y="140"/>
                  </a:cubicBezTo>
                  <a:lnTo>
                    <a:pt x="823" y="2886"/>
                  </a:lnTo>
                  <a:cubicBezTo>
                    <a:pt x="823" y="2893"/>
                    <a:pt x="826" y="2900"/>
                    <a:pt x="830" y="2906"/>
                  </a:cubicBezTo>
                  <a:cubicBezTo>
                    <a:pt x="872" y="2950"/>
                    <a:pt x="916" y="2968"/>
                    <a:pt x="957" y="2968"/>
                  </a:cubicBezTo>
                  <a:cubicBezTo>
                    <a:pt x="1031" y="2968"/>
                    <a:pt x="1091" y="2906"/>
                    <a:pt x="1091" y="2832"/>
                  </a:cubicBezTo>
                  <a:lnTo>
                    <a:pt x="1091" y="677"/>
                  </a:lnTo>
                  <a:cubicBezTo>
                    <a:pt x="1091" y="452"/>
                    <a:pt x="1275" y="265"/>
                    <a:pt x="1503" y="265"/>
                  </a:cubicBezTo>
                  <a:lnTo>
                    <a:pt x="7846" y="265"/>
                  </a:lnTo>
                  <a:cubicBezTo>
                    <a:pt x="8074" y="265"/>
                    <a:pt x="8257" y="452"/>
                    <a:pt x="8257" y="677"/>
                  </a:cubicBezTo>
                  <a:lnTo>
                    <a:pt x="8257" y="5534"/>
                  </a:lnTo>
                  <a:cubicBezTo>
                    <a:pt x="8257" y="5761"/>
                    <a:pt x="8074" y="5945"/>
                    <a:pt x="7846" y="5945"/>
                  </a:cubicBezTo>
                  <a:lnTo>
                    <a:pt x="1234" y="5945"/>
                  </a:lnTo>
                  <a:cubicBezTo>
                    <a:pt x="1157" y="5945"/>
                    <a:pt x="1091" y="5881"/>
                    <a:pt x="1091" y="5802"/>
                  </a:cubicBezTo>
                  <a:lnTo>
                    <a:pt x="1091" y="3342"/>
                  </a:lnTo>
                  <a:cubicBezTo>
                    <a:pt x="1091" y="3328"/>
                    <a:pt x="1085" y="3314"/>
                    <a:pt x="1075" y="3304"/>
                  </a:cubicBezTo>
                  <a:cubicBezTo>
                    <a:pt x="1035" y="3265"/>
                    <a:pt x="994" y="3248"/>
                    <a:pt x="955" y="3248"/>
                  </a:cubicBezTo>
                  <a:cubicBezTo>
                    <a:pt x="882" y="3248"/>
                    <a:pt x="823" y="3310"/>
                    <a:pt x="823" y="3386"/>
                  </a:cubicBezTo>
                  <a:lnTo>
                    <a:pt x="823" y="5524"/>
                  </a:lnTo>
                  <a:cubicBezTo>
                    <a:pt x="823" y="5711"/>
                    <a:pt x="898" y="5881"/>
                    <a:pt x="1020" y="6006"/>
                  </a:cubicBezTo>
                  <a:cubicBezTo>
                    <a:pt x="878" y="6075"/>
                    <a:pt x="759" y="6197"/>
                    <a:pt x="691" y="6350"/>
                  </a:cubicBezTo>
                  <a:lnTo>
                    <a:pt x="10" y="7937"/>
                  </a:lnTo>
                  <a:cubicBezTo>
                    <a:pt x="4" y="7954"/>
                    <a:pt x="1" y="7971"/>
                    <a:pt x="1" y="7992"/>
                  </a:cubicBezTo>
                  <a:cubicBezTo>
                    <a:pt x="1" y="8369"/>
                    <a:pt x="307" y="8675"/>
                    <a:pt x="688" y="8675"/>
                  </a:cubicBezTo>
                  <a:lnTo>
                    <a:pt x="8686" y="8675"/>
                  </a:lnTo>
                  <a:cubicBezTo>
                    <a:pt x="9066" y="8675"/>
                    <a:pt x="9372" y="8369"/>
                    <a:pt x="9372" y="7992"/>
                  </a:cubicBezTo>
                  <a:cubicBezTo>
                    <a:pt x="9372" y="7971"/>
                    <a:pt x="9368" y="7954"/>
                    <a:pt x="9362" y="7937"/>
                  </a:cubicBezTo>
                  <a:lnTo>
                    <a:pt x="8682" y="6350"/>
                  </a:lnTo>
                  <a:cubicBezTo>
                    <a:pt x="8614" y="6197"/>
                    <a:pt x="8495" y="6075"/>
                    <a:pt x="8352" y="6006"/>
                  </a:cubicBezTo>
                  <a:cubicBezTo>
                    <a:pt x="8474" y="5881"/>
                    <a:pt x="8549" y="5711"/>
                    <a:pt x="8549" y="5524"/>
                  </a:cubicBezTo>
                  <a:lnTo>
                    <a:pt x="8549" y="683"/>
                  </a:lnTo>
                  <a:cubicBezTo>
                    <a:pt x="8549" y="306"/>
                    <a:pt x="8243" y="0"/>
                    <a:pt x="7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18;p58">
              <a:extLst>
                <a:ext uri="{FF2B5EF4-FFF2-40B4-BE49-F238E27FC236}">
                  <a16:creationId xmlns:a16="http://schemas.microsoft.com/office/drawing/2014/main" xmlns="" id="{AC722CAD-1341-48E5-8A10-838E60DC98AD}"/>
                </a:ext>
              </a:extLst>
            </p:cNvPr>
            <p:cNvSpPr/>
            <p:nvPr/>
          </p:nvSpPr>
          <p:spPr>
            <a:xfrm>
              <a:off x="829486" y="3218597"/>
              <a:ext cx="270910" cy="29818"/>
            </a:xfrm>
            <a:custGeom>
              <a:avLst/>
              <a:gdLst/>
              <a:ahLst/>
              <a:cxnLst/>
              <a:rect l="l" t="t" r="r" b="b"/>
              <a:pathLst>
                <a:path w="7541" h="830" extrusionOk="0">
                  <a:moveTo>
                    <a:pt x="7034" y="293"/>
                  </a:moveTo>
                  <a:lnTo>
                    <a:pt x="7153" y="561"/>
                  </a:lnTo>
                  <a:lnTo>
                    <a:pt x="382" y="561"/>
                  </a:lnTo>
                  <a:lnTo>
                    <a:pt x="501" y="293"/>
                  </a:lnTo>
                  <a:close/>
                  <a:moveTo>
                    <a:pt x="382" y="1"/>
                  </a:moveTo>
                  <a:cubicBezTo>
                    <a:pt x="327" y="1"/>
                    <a:pt x="280" y="31"/>
                    <a:pt x="256" y="82"/>
                  </a:cubicBezTo>
                  <a:lnTo>
                    <a:pt x="21" y="636"/>
                  </a:lnTo>
                  <a:cubicBezTo>
                    <a:pt x="1" y="677"/>
                    <a:pt x="8" y="727"/>
                    <a:pt x="32" y="765"/>
                  </a:cubicBezTo>
                  <a:cubicBezTo>
                    <a:pt x="59" y="806"/>
                    <a:pt x="100" y="829"/>
                    <a:pt x="148" y="829"/>
                  </a:cubicBezTo>
                  <a:lnTo>
                    <a:pt x="7384" y="829"/>
                  </a:lnTo>
                  <a:cubicBezTo>
                    <a:pt x="7412" y="829"/>
                    <a:pt x="7435" y="823"/>
                    <a:pt x="7456" y="809"/>
                  </a:cubicBezTo>
                  <a:cubicBezTo>
                    <a:pt x="7520" y="772"/>
                    <a:pt x="7540" y="697"/>
                    <a:pt x="7514" y="636"/>
                  </a:cubicBezTo>
                  <a:lnTo>
                    <a:pt x="7275" y="82"/>
                  </a:lnTo>
                  <a:cubicBezTo>
                    <a:pt x="7255" y="31"/>
                    <a:pt x="7208" y="1"/>
                    <a:pt x="7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19;p58">
              <a:extLst>
                <a:ext uri="{FF2B5EF4-FFF2-40B4-BE49-F238E27FC236}">
                  <a16:creationId xmlns:a16="http://schemas.microsoft.com/office/drawing/2014/main" xmlns="" id="{C0C5773D-CF00-4778-9963-2FB8E9CA6947}"/>
                </a:ext>
              </a:extLst>
            </p:cNvPr>
            <p:cNvSpPr/>
            <p:nvPr/>
          </p:nvSpPr>
          <p:spPr>
            <a:xfrm>
              <a:off x="935288" y="3067780"/>
              <a:ext cx="59097" cy="59133"/>
            </a:xfrm>
            <a:custGeom>
              <a:avLst/>
              <a:gdLst/>
              <a:ahLst/>
              <a:cxnLst/>
              <a:rect l="l" t="t" r="r" b="b"/>
              <a:pathLst>
                <a:path w="1645" h="1646" extrusionOk="0">
                  <a:moveTo>
                    <a:pt x="822" y="272"/>
                  </a:moveTo>
                  <a:cubicBezTo>
                    <a:pt x="1125" y="272"/>
                    <a:pt x="1370" y="520"/>
                    <a:pt x="1370" y="823"/>
                  </a:cubicBezTo>
                  <a:cubicBezTo>
                    <a:pt x="1370" y="1125"/>
                    <a:pt x="1125" y="1370"/>
                    <a:pt x="822" y="1370"/>
                  </a:cubicBezTo>
                  <a:cubicBezTo>
                    <a:pt x="520" y="1370"/>
                    <a:pt x="275" y="1125"/>
                    <a:pt x="275" y="823"/>
                  </a:cubicBezTo>
                  <a:cubicBezTo>
                    <a:pt x="275" y="520"/>
                    <a:pt x="520" y="272"/>
                    <a:pt x="822" y="272"/>
                  </a:cubicBezTo>
                  <a:close/>
                  <a:moveTo>
                    <a:pt x="822" y="0"/>
                  </a:moveTo>
                  <a:cubicBezTo>
                    <a:pt x="370" y="0"/>
                    <a:pt x="0" y="368"/>
                    <a:pt x="0" y="823"/>
                  </a:cubicBezTo>
                  <a:cubicBezTo>
                    <a:pt x="0" y="1275"/>
                    <a:pt x="370" y="1645"/>
                    <a:pt x="822" y="1645"/>
                  </a:cubicBezTo>
                  <a:cubicBezTo>
                    <a:pt x="1274" y="1645"/>
                    <a:pt x="1645" y="1275"/>
                    <a:pt x="1645" y="823"/>
                  </a:cubicBezTo>
                  <a:cubicBezTo>
                    <a:pt x="1645" y="368"/>
                    <a:pt x="1274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20;p58">
              <a:extLst>
                <a:ext uri="{FF2B5EF4-FFF2-40B4-BE49-F238E27FC236}">
                  <a16:creationId xmlns:a16="http://schemas.microsoft.com/office/drawing/2014/main" xmlns="" id="{4334A48E-26A3-4A9D-90C4-CE9DFFFAF8D1}"/>
                </a:ext>
              </a:extLst>
            </p:cNvPr>
            <p:cNvSpPr/>
            <p:nvPr/>
          </p:nvSpPr>
          <p:spPr>
            <a:xfrm>
              <a:off x="878597" y="3005736"/>
              <a:ext cx="172476" cy="183936"/>
            </a:xfrm>
            <a:custGeom>
              <a:avLst/>
              <a:gdLst/>
              <a:ahLst/>
              <a:cxnLst/>
              <a:rect l="l" t="t" r="r" b="b"/>
              <a:pathLst>
                <a:path w="4801" h="5120" extrusionOk="0">
                  <a:moveTo>
                    <a:pt x="2590" y="269"/>
                  </a:moveTo>
                  <a:cubicBezTo>
                    <a:pt x="2675" y="269"/>
                    <a:pt x="2744" y="335"/>
                    <a:pt x="2744" y="422"/>
                  </a:cubicBezTo>
                  <a:cubicBezTo>
                    <a:pt x="2744" y="446"/>
                    <a:pt x="2737" y="473"/>
                    <a:pt x="2727" y="493"/>
                  </a:cubicBezTo>
                  <a:lnTo>
                    <a:pt x="2554" y="843"/>
                  </a:lnTo>
                  <a:cubicBezTo>
                    <a:pt x="2543" y="860"/>
                    <a:pt x="2537" y="881"/>
                    <a:pt x="2523" y="904"/>
                  </a:cubicBezTo>
                  <a:lnTo>
                    <a:pt x="2523" y="1346"/>
                  </a:lnTo>
                  <a:cubicBezTo>
                    <a:pt x="2537" y="1411"/>
                    <a:pt x="2581" y="1466"/>
                    <a:pt x="2645" y="1479"/>
                  </a:cubicBezTo>
                  <a:cubicBezTo>
                    <a:pt x="2860" y="1530"/>
                    <a:pt x="3053" y="1639"/>
                    <a:pt x="3202" y="1802"/>
                  </a:cubicBezTo>
                  <a:cubicBezTo>
                    <a:pt x="3230" y="1832"/>
                    <a:pt x="3268" y="1847"/>
                    <a:pt x="3306" y="1847"/>
                  </a:cubicBezTo>
                  <a:cubicBezTo>
                    <a:pt x="3329" y="1847"/>
                    <a:pt x="3352" y="1841"/>
                    <a:pt x="3373" y="1829"/>
                  </a:cubicBezTo>
                  <a:lnTo>
                    <a:pt x="3757" y="1608"/>
                  </a:lnTo>
                  <a:cubicBezTo>
                    <a:pt x="3773" y="1598"/>
                    <a:pt x="3790" y="1581"/>
                    <a:pt x="3801" y="1564"/>
                  </a:cubicBezTo>
                  <a:lnTo>
                    <a:pt x="4018" y="1238"/>
                  </a:lnTo>
                  <a:cubicBezTo>
                    <a:pt x="4032" y="1218"/>
                    <a:pt x="4049" y="1200"/>
                    <a:pt x="4069" y="1190"/>
                  </a:cubicBezTo>
                  <a:cubicBezTo>
                    <a:pt x="4094" y="1175"/>
                    <a:pt x="4121" y="1168"/>
                    <a:pt x="4148" y="1168"/>
                  </a:cubicBezTo>
                  <a:cubicBezTo>
                    <a:pt x="4163" y="1168"/>
                    <a:pt x="4177" y="1170"/>
                    <a:pt x="4192" y="1174"/>
                  </a:cubicBezTo>
                  <a:cubicBezTo>
                    <a:pt x="4233" y="1183"/>
                    <a:pt x="4267" y="1210"/>
                    <a:pt x="4287" y="1248"/>
                  </a:cubicBezTo>
                  <a:lnTo>
                    <a:pt x="4471" y="1564"/>
                  </a:lnTo>
                  <a:cubicBezTo>
                    <a:pt x="4491" y="1602"/>
                    <a:pt x="4498" y="1646"/>
                    <a:pt x="4487" y="1687"/>
                  </a:cubicBezTo>
                  <a:cubicBezTo>
                    <a:pt x="4477" y="1727"/>
                    <a:pt x="4450" y="1761"/>
                    <a:pt x="4413" y="1781"/>
                  </a:cubicBezTo>
                  <a:cubicBezTo>
                    <a:pt x="4393" y="1795"/>
                    <a:pt x="4369" y="1802"/>
                    <a:pt x="4344" y="1802"/>
                  </a:cubicBezTo>
                  <a:lnTo>
                    <a:pt x="3954" y="1826"/>
                  </a:lnTo>
                  <a:cubicBezTo>
                    <a:pt x="3933" y="1829"/>
                    <a:pt x="3913" y="1836"/>
                    <a:pt x="3892" y="1847"/>
                  </a:cubicBezTo>
                  <a:lnTo>
                    <a:pt x="3512" y="2067"/>
                  </a:lnTo>
                  <a:cubicBezTo>
                    <a:pt x="3454" y="2098"/>
                    <a:pt x="3431" y="2162"/>
                    <a:pt x="3447" y="2223"/>
                  </a:cubicBezTo>
                  <a:cubicBezTo>
                    <a:pt x="3481" y="2329"/>
                    <a:pt x="3498" y="2438"/>
                    <a:pt x="3498" y="2550"/>
                  </a:cubicBezTo>
                  <a:cubicBezTo>
                    <a:pt x="3498" y="2658"/>
                    <a:pt x="3481" y="2768"/>
                    <a:pt x="3447" y="2873"/>
                  </a:cubicBezTo>
                  <a:cubicBezTo>
                    <a:pt x="3431" y="2934"/>
                    <a:pt x="3454" y="2998"/>
                    <a:pt x="3512" y="3033"/>
                  </a:cubicBezTo>
                  <a:lnTo>
                    <a:pt x="3892" y="3254"/>
                  </a:lnTo>
                  <a:cubicBezTo>
                    <a:pt x="3913" y="3264"/>
                    <a:pt x="3933" y="3270"/>
                    <a:pt x="3954" y="3270"/>
                  </a:cubicBezTo>
                  <a:lnTo>
                    <a:pt x="4344" y="3295"/>
                  </a:lnTo>
                  <a:cubicBezTo>
                    <a:pt x="4369" y="3295"/>
                    <a:pt x="4393" y="3304"/>
                    <a:pt x="4413" y="3315"/>
                  </a:cubicBezTo>
                  <a:cubicBezTo>
                    <a:pt x="4450" y="3335"/>
                    <a:pt x="4477" y="3369"/>
                    <a:pt x="4487" y="3410"/>
                  </a:cubicBezTo>
                  <a:cubicBezTo>
                    <a:pt x="4498" y="3454"/>
                    <a:pt x="4491" y="3494"/>
                    <a:pt x="4471" y="3532"/>
                  </a:cubicBezTo>
                  <a:lnTo>
                    <a:pt x="4287" y="3852"/>
                  </a:lnTo>
                  <a:cubicBezTo>
                    <a:pt x="4267" y="3889"/>
                    <a:pt x="4233" y="3913"/>
                    <a:pt x="4192" y="3923"/>
                  </a:cubicBezTo>
                  <a:cubicBezTo>
                    <a:pt x="4177" y="3928"/>
                    <a:pt x="4162" y="3930"/>
                    <a:pt x="4147" y="3930"/>
                  </a:cubicBezTo>
                  <a:cubicBezTo>
                    <a:pt x="4120" y="3930"/>
                    <a:pt x="4093" y="3923"/>
                    <a:pt x="4069" y="3910"/>
                  </a:cubicBezTo>
                  <a:cubicBezTo>
                    <a:pt x="4049" y="3896"/>
                    <a:pt x="4032" y="3879"/>
                    <a:pt x="4018" y="3858"/>
                  </a:cubicBezTo>
                  <a:lnTo>
                    <a:pt x="3801" y="3532"/>
                  </a:lnTo>
                  <a:cubicBezTo>
                    <a:pt x="3790" y="3515"/>
                    <a:pt x="3773" y="3502"/>
                    <a:pt x="3757" y="3491"/>
                  </a:cubicBezTo>
                  <a:lnTo>
                    <a:pt x="3373" y="3270"/>
                  </a:lnTo>
                  <a:cubicBezTo>
                    <a:pt x="3351" y="3257"/>
                    <a:pt x="3327" y="3250"/>
                    <a:pt x="3303" y="3250"/>
                  </a:cubicBezTo>
                  <a:cubicBezTo>
                    <a:pt x="3266" y="3250"/>
                    <a:pt x="3229" y="3266"/>
                    <a:pt x="3202" y="3295"/>
                  </a:cubicBezTo>
                  <a:cubicBezTo>
                    <a:pt x="3053" y="3458"/>
                    <a:pt x="2860" y="3570"/>
                    <a:pt x="2645" y="3617"/>
                  </a:cubicBezTo>
                  <a:cubicBezTo>
                    <a:pt x="2581" y="3631"/>
                    <a:pt x="2537" y="3689"/>
                    <a:pt x="2523" y="3753"/>
                  </a:cubicBezTo>
                  <a:lnTo>
                    <a:pt x="2523" y="4195"/>
                  </a:lnTo>
                  <a:cubicBezTo>
                    <a:pt x="2537" y="4216"/>
                    <a:pt x="2543" y="4236"/>
                    <a:pt x="2554" y="4256"/>
                  </a:cubicBezTo>
                  <a:lnTo>
                    <a:pt x="2727" y="4603"/>
                  </a:lnTo>
                  <a:cubicBezTo>
                    <a:pt x="2737" y="4627"/>
                    <a:pt x="2744" y="4650"/>
                    <a:pt x="2744" y="4674"/>
                  </a:cubicBezTo>
                  <a:cubicBezTo>
                    <a:pt x="2744" y="4763"/>
                    <a:pt x="2672" y="4834"/>
                    <a:pt x="2584" y="4851"/>
                  </a:cubicBezTo>
                  <a:lnTo>
                    <a:pt x="2217" y="4851"/>
                  </a:lnTo>
                  <a:cubicBezTo>
                    <a:pt x="2129" y="4834"/>
                    <a:pt x="2057" y="4763"/>
                    <a:pt x="2057" y="4674"/>
                  </a:cubicBezTo>
                  <a:cubicBezTo>
                    <a:pt x="2057" y="4650"/>
                    <a:pt x="2064" y="4627"/>
                    <a:pt x="2074" y="4603"/>
                  </a:cubicBezTo>
                  <a:lnTo>
                    <a:pt x="2248" y="4256"/>
                  </a:lnTo>
                  <a:cubicBezTo>
                    <a:pt x="2258" y="4236"/>
                    <a:pt x="2264" y="4216"/>
                    <a:pt x="2254" y="4195"/>
                  </a:cubicBezTo>
                  <a:lnTo>
                    <a:pt x="2254" y="3753"/>
                  </a:lnTo>
                  <a:cubicBezTo>
                    <a:pt x="2264" y="3689"/>
                    <a:pt x="2220" y="3631"/>
                    <a:pt x="2156" y="3617"/>
                  </a:cubicBezTo>
                  <a:cubicBezTo>
                    <a:pt x="1942" y="3570"/>
                    <a:pt x="1748" y="3458"/>
                    <a:pt x="1595" y="3295"/>
                  </a:cubicBezTo>
                  <a:cubicBezTo>
                    <a:pt x="1571" y="3267"/>
                    <a:pt x="1534" y="3250"/>
                    <a:pt x="1496" y="3250"/>
                  </a:cubicBezTo>
                  <a:cubicBezTo>
                    <a:pt x="1473" y="3250"/>
                    <a:pt x="1448" y="3257"/>
                    <a:pt x="1428" y="3270"/>
                  </a:cubicBezTo>
                  <a:lnTo>
                    <a:pt x="1045" y="3491"/>
                  </a:lnTo>
                  <a:cubicBezTo>
                    <a:pt x="1027" y="3502"/>
                    <a:pt x="1010" y="3515"/>
                    <a:pt x="996" y="3532"/>
                  </a:cubicBezTo>
                  <a:lnTo>
                    <a:pt x="783" y="3858"/>
                  </a:lnTo>
                  <a:cubicBezTo>
                    <a:pt x="769" y="3879"/>
                    <a:pt x="752" y="3896"/>
                    <a:pt x="731" y="3910"/>
                  </a:cubicBezTo>
                  <a:cubicBezTo>
                    <a:pt x="707" y="3923"/>
                    <a:pt x="681" y="3930"/>
                    <a:pt x="654" y="3930"/>
                  </a:cubicBezTo>
                  <a:cubicBezTo>
                    <a:pt x="639" y="3930"/>
                    <a:pt x="624" y="3928"/>
                    <a:pt x="609" y="3923"/>
                  </a:cubicBezTo>
                  <a:cubicBezTo>
                    <a:pt x="568" y="3913"/>
                    <a:pt x="535" y="3889"/>
                    <a:pt x="514" y="3852"/>
                  </a:cubicBezTo>
                  <a:lnTo>
                    <a:pt x="331" y="3532"/>
                  </a:lnTo>
                  <a:cubicBezTo>
                    <a:pt x="310" y="3494"/>
                    <a:pt x="303" y="3454"/>
                    <a:pt x="314" y="3410"/>
                  </a:cubicBezTo>
                  <a:cubicBezTo>
                    <a:pt x="323" y="3369"/>
                    <a:pt x="351" y="3335"/>
                    <a:pt x="388" y="3315"/>
                  </a:cubicBezTo>
                  <a:cubicBezTo>
                    <a:pt x="408" y="3304"/>
                    <a:pt x="433" y="3295"/>
                    <a:pt x="456" y="3295"/>
                  </a:cubicBezTo>
                  <a:lnTo>
                    <a:pt x="847" y="3270"/>
                  </a:lnTo>
                  <a:cubicBezTo>
                    <a:pt x="867" y="3270"/>
                    <a:pt x="888" y="3264"/>
                    <a:pt x="908" y="3254"/>
                  </a:cubicBezTo>
                  <a:lnTo>
                    <a:pt x="1289" y="3033"/>
                  </a:lnTo>
                  <a:cubicBezTo>
                    <a:pt x="1346" y="2998"/>
                    <a:pt x="1371" y="2934"/>
                    <a:pt x="1354" y="2873"/>
                  </a:cubicBezTo>
                  <a:cubicBezTo>
                    <a:pt x="1319" y="2768"/>
                    <a:pt x="1302" y="2658"/>
                    <a:pt x="1302" y="2550"/>
                  </a:cubicBezTo>
                  <a:cubicBezTo>
                    <a:pt x="1302" y="2438"/>
                    <a:pt x="1319" y="2329"/>
                    <a:pt x="1354" y="2223"/>
                  </a:cubicBezTo>
                  <a:cubicBezTo>
                    <a:pt x="1371" y="2162"/>
                    <a:pt x="1346" y="2098"/>
                    <a:pt x="1289" y="2067"/>
                  </a:cubicBezTo>
                  <a:lnTo>
                    <a:pt x="908" y="1847"/>
                  </a:lnTo>
                  <a:cubicBezTo>
                    <a:pt x="888" y="1836"/>
                    <a:pt x="867" y="1829"/>
                    <a:pt x="847" y="1826"/>
                  </a:cubicBezTo>
                  <a:lnTo>
                    <a:pt x="456" y="1802"/>
                  </a:lnTo>
                  <a:cubicBezTo>
                    <a:pt x="433" y="1802"/>
                    <a:pt x="408" y="1795"/>
                    <a:pt x="388" y="1781"/>
                  </a:cubicBezTo>
                  <a:cubicBezTo>
                    <a:pt x="351" y="1761"/>
                    <a:pt x="323" y="1727"/>
                    <a:pt x="314" y="1687"/>
                  </a:cubicBezTo>
                  <a:cubicBezTo>
                    <a:pt x="303" y="1646"/>
                    <a:pt x="310" y="1602"/>
                    <a:pt x="331" y="1564"/>
                  </a:cubicBezTo>
                  <a:lnTo>
                    <a:pt x="514" y="1248"/>
                  </a:lnTo>
                  <a:cubicBezTo>
                    <a:pt x="535" y="1210"/>
                    <a:pt x="568" y="1183"/>
                    <a:pt x="609" y="1174"/>
                  </a:cubicBezTo>
                  <a:cubicBezTo>
                    <a:pt x="623" y="1170"/>
                    <a:pt x="638" y="1168"/>
                    <a:pt x="653" y="1168"/>
                  </a:cubicBezTo>
                  <a:cubicBezTo>
                    <a:pt x="680" y="1168"/>
                    <a:pt x="707" y="1175"/>
                    <a:pt x="731" y="1190"/>
                  </a:cubicBezTo>
                  <a:cubicBezTo>
                    <a:pt x="752" y="1200"/>
                    <a:pt x="769" y="1218"/>
                    <a:pt x="783" y="1238"/>
                  </a:cubicBezTo>
                  <a:lnTo>
                    <a:pt x="1000" y="1564"/>
                  </a:lnTo>
                  <a:cubicBezTo>
                    <a:pt x="1010" y="1581"/>
                    <a:pt x="1027" y="1598"/>
                    <a:pt x="1045" y="1608"/>
                  </a:cubicBezTo>
                  <a:lnTo>
                    <a:pt x="1428" y="1829"/>
                  </a:lnTo>
                  <a:cubicBezTo>
                    <a:pt x="1449" y="1841"/>
                    <a:pt x="1472" y="1847"/>
                    <a:pt x="1495" y="1847"/>
                  </a:cubicBezTo>
                  <a:cubicBezTo>
                    <a:pt x="1533" y="1847"/>
                    <a:pt x="1570" y="1832"/>
                    <a:pt x="1595" y="1802"/>
                  </a:cubicBezTo>
                  <a:cubicBezTo>
                    <a:pt x="1748" y="1639"/>
                    <a:pt x="1942" y="1530"/>
                    <a:pt x="2156" y="1479"/>
                  </a:cubicBezTo>
                  <a:cubicBezTo>
                    <a:pt x="2220" y="1466"/>
                    <a:pt x="2264" y="1411"/>
                    <a:pt x="2254" y="1346"/>
                  </a:cubicBezTo>
                  <a:lnTo>
                    <a:pt x="2254" y="904"/>
                  </a:lnTo>
                  <a:cubicBezTo>
                    <a:pt x="2264" y="881"/>
                    <a:pt x="2258" y="860"/>
                    <a:pt x="2248" y="843"/>
                  </a:cubicBezTo>
                  <a:lnTo>
                    <a:pt x="2074" y="493"/>
                  </a:lnTo>
                  <a:cubicBezTo>
                    <a:pt x="2064" y="473"/>
                    <a:pt x="2057" y="446"/>
                    <a:pt x="2057" y="422"/>
                  </a:cubicBezTo>
                  <a:cubicBezTo>
                    <a:pt x="2057" y="335"/>
                    <a:pt x="2125" y="269"/>
                    <a:pt x="2211" y="269"/>
                  </a:cubicBezTo>
                  <a:cubicBezTo>
                    <a:pt x="2213" y="269"/>
                    <a:pt x="2215" y="269"/>
                    <a:pt x="2217" y="269"/>
                  </a:cubicBezTo>
                  <a:lnTo>
                    <a:pt x="2584" y="269"/>
                  </a:lnTo>
                  <a:cubicBezTo>
                    <a:pt x="2586" y="269"/>
                    <a:pt x="2588" y="269"/>
                    <a:pt x="2590" y="269"/>
                  </a:cubicBezTo>
                  <a:close/>
                  <a:moveTo>
                    <a:pt x="2214" y="0"/>
                  </a:moveTo>
                  <a:cubicBezTo>
                    <a:pt x="1945" y="0"/>
                    <a:pt x="1734" y="245"/>
                    <a:pt x="1789" y="521"/>
                  </a:cubicBezTo>
                  <a:cubicBezTo>
                    <a:pt x="1795" y="562"/>
                    <a:pt x="1809" y="598"/>
                    <a:pt x="1826" y="633"/>
                  </a:cubicBezTo>
                  <a:lnTo>
                    <a:pt x="1986" y="949"/>
                  </a:lnTo>
                  <a:lnTo>
                    <a:pt x="1986" y="1255"/>
                  </a:lnTo>
                  <a:cubicBezTo>
                    <a:pt x="1792" y="1312"/>
                    <a:pt x="1616" y="1414"/>
                    <a:pt x="1465" y="1550"/>
                  </a:cubicBezTo>
                  <a:lnTo>
                    <a:pt x="1200" y="1398"/>
                  </a:lnTo>
                  <a:lnTo>
                    <a:pt x="1004" y="1098"/>
                  </a:lnTo>
                  <a:cubicBezTo>
                    <a:pt x="966" y="1044"/>
                    <a:pt x="915" y="996"/>
                    <a:pt x="857" y="962"/>
                  </a:cubicBezTo>
                  <a:cubicBezTo>
                    <a:pt x="790" y="924"/>
                    <a:pt x="717" y="906"/>
                    <a:pt x="642" y="906"/>
                  </a:cubicBezTo>
                  <a:cubicBezTo>
                    <a:pt x="603" y="906"/>
                    <a:pt x="563" y="911"/>
                    <a:pt x="524" y="921"/>
                  </a:cubicBezTo>
                  <a:cubicBezTo>
                    <a:pt x="412" y="949"/>
                    <a:pt x="320" y="1023"/>
                    <a:pt x="259" y="1122"/>
                  </a:cubicBezTo>
                  <a:lnTo>
                    <a:pt x="75" y="1442"/>
                  </a:lnTo>
                  <a:cubicBezTo>
                    <a:pt x="17" y="1541"/>
                    <a:pt x="0" y="1659"/>
                    <a:pt x="31" y="1768"/>
                  </a:cubicBezTo>
                  <a:cubicBezTo>
                    <a:pt x="69" y="1908"/>
                    <a:pt x="171" y="2016"/>
                    <a:pt x="310" y="2067"/>
                  </a:cubicBezTo>
                  <a:cubicBezTo>
                    <a:pt x="351" y="2081"/>
                    <a:pt x="392" y="2087"/>
                    <a:pt x="433" y="2091"/>
                  </a:cubicBezTo>
                  <a:lnTo>
                    <a:pt x="786" y="2112"/>
                  </a:lnTo>
                  <a:lnTo>
                    <a:pt x="1051" y="2264"/>
                  </a:lnTo>
                  <a:cubicBezTo>
                    <a:pt x="1031" y="2360"/>
                    <a:pt x="1020" y="2462"/>
                    <a:pt x="1020" y="2560"/>
                  </a:cubicBezTo>
                  <a:cubicBezTo>
                    <a:pt x="1020" y="2662"/>
                    <a:pt x="1031" y="2760"/>
                    <a:pt x="1051" y="2859"/>
                  </a:cubicBezTo>
                  <a:lnTo>
                    <a:pt x="786" y="3012"/>
                  </a:lnTo>
                  <a:lnTo>
                    <a:pt x="425" y="3033"/>
                  </a:lnTo>
                  <a:cubicBezTo>
                    <a:pt x="358" y="3036"/>
                    <a:pt x="293" y="3056"/>
                    <a:pt x="235" y="3091"/>
                  </a:cubicBezTo>
                  <a:cubicBezTo>
                    <a:pt x="133" y="3148"/>
                    <a:pt x="61" y="3240"/>
                    <a:pt x="31" y="3352"/>
                  </a:cubicBezTo>
                  <a:cubicBezTo>
                    <a:pt x="0" y="3464"/>
                    <a:pt x="17" y="3580"/>
                    <a:pt x="75" y="3682"/>
                  </a:cubicBezTo>
                  <a:lnTo>
                    <a:pt x="259" y="4001"/>
                  </a:lnTo>
                  <a:cubicBezTo>
                    <a:pt x="320" y="4100"/>
                    <a:pt x="412" y="4172"/>
                    <a:pt x="524" y="4202"/>
                  </a:cubicBezTo>
                  <a:cubicBezTo>
                    <a:pt x="561" y="4212"/>
                    <a:pt x="599" y="4217"/>
                    <a:pt x="637" y="4217"/>
                  </a:cubicBezTo>
                  <a:cubicBezTo>
                    <a:pt x="713" y="4217"/>
                    <a:pt x="789" y="4197"/>
                    <a:pt x="857" y="4158"/>
                  </a:cubicBezTo>
                  <a:cubicBezTo>
                    <a:pt x="915" y="4123"/>
                    <a:pt x="966" y="4079"/>
                    <a:pt x="1004" y="4021"/>
                  </a:cubicBezTo>
                  <a:lnTo>
                    <a:pt x="1200" y="3723"/>
                  </a:lnTo>
                  <a:lnTo>
                    <a:pt x="1465" y="3570"/>
                  </a:lnTo>
                  <a:cubicBezTo>
                    <a:pt x="1616" y="3709"/>
                    <a:pt x="1792" y="3808"/>
                    <a:pt x="1986" y="3869"/>
                  </a:cubicBezTo>
                  <a:lnTo>
                    <a:pt x="1986" y="4175"/>
                  </a:lnTo>
                  <a:lnTo>
                    <a:pt x="1826" y="4491"/>
                  </a:lnTo>
                  <a:cubicBezTo>
                    <a:pt x="1809" y="4525"/>
                    <a:pt x="1795" y="4562"/>
                    <a:pt x="1789" y="4603"/>
                  </a:cubicBezTo>
                  <a:cubicBezTo>
                    <a:pt x="1734" y="4878"/>
                    <a:pt x="1945" y="5120"/>
                    <a:pt x="2214" y="5120"/>
                  </a:cubicBezTo>
                  <a:lnTo>
                    <a:pt x="2584" y="5120"/>
                  </a:lnTo>
                  <a:cubicBezTo>
                    <a:pt x="2856" y="5120"/>
                    <a:pt x="3067" y="4878"/>
                    <a:pt x="3012" y="4600"/>
                  </a:cubicBezTo>
                  <a:cubicBezTo>
                    <a:pt x="3006" y="4562"/>
                    <a:pt x="2992" y="4525"/>
                    <a:pt x="2975" y="4487"/>
                  </a:cubicBezTo>
                  <a:lnTo>
                    <a:pt x="2815" y="4175"/>
                  </a:lnTo>
                  <a:lnTo>
                    <a:pt x="2815" y="3869"/>
                  </a:lnTo>
                  <a:cubicBezTo>
                    <a:pt x="3009" y="3808"/>
                    <a:pt x="3186" y="3709"/>
                    <a:pt x="3335" y="3570"/>
                  </a:cubicBezTo>
                  <a:lnTo>
                    <a:pt x="3600" y="3723"/>
                  </a:lnTo>
                  <a:lnTo>
                    <a:pt x="3798" y="4021"/>
                  </a:lnTo>
                  <a:cubicBezTo>
                    <a:pt x="3835" y="4079"/>
                    <a:pt x="3886" y="4123"/>
                    <a:pt x="3944" y="4158"/>
                  </a:cubicBezTo>
                  <a:cubicBezTo>
                    <a:pt x="4012" y="4197"/>
                    <a:pt x="4088" y="4217"/>
                    <a:pt x="4164" y="4217"/>
                  </a:cubicBezTo>
                  <a:cubicBezTo>
                    <a:pt x="4202" y="4217"/>
                    <a:pt x="4240" y="4212"/>
                    <a:pt x="4277" y="4202"/>
                  </a:cubicBezTo>
                  <a:cubicBezTo>
                    <a:pt x="4389" y="4172"/>
                    <a:pt x="4481" y="4100"/>
                    <a:pt x="4542" y="4001"/>
                  </a:cubicBezTo>
                  <a:lnTo>
                    <a:pt x="4725" y="3682"/>
                  </a:lnTo>
                  <a:cubicBezTo>
                    <a:pt x="4783" y="3580"/>
                    <a:pt x="4800" y="3464"/>
                    <a:pt x="4769" y="3352"/>
                  </a:cubicBezTo>
                  <a:cubicBezTo>
                    <a:pt x="4732" y="3213"/>
                    <a:pt x="4630" y="3104"/>
                    <a:pt x="4487" y="3053"/>
                  </a:cubicBezTo>
                  <a:cubicBezTo>
                    <a:pt x="4450" y="3043"/>
                    <a:pt x="4413" y="3036"/>
                    <a:pt x="4372" y="3033"/>
                  </a:cubicBezTo>
                  <a:lnTo>
                    <a:pt x="4015" y="3012"/>
                  </a:lnTo>
                  <a:lnTo>
                    <a:pt x="3750" y="2859"/>
                  </a:lnTo>
                  <a:cubicBezTo>
                    <a:pt x="3770" y="2760"/>
                    <a:pt x="3781" y="2662"/>
                    <a:pt x="3781" y="2560"/>
                  </a:cubicBezTo>
                  <a:cubicBezTo>
                    <a:pt x="3781" y="2462"/>
                    <a:pt x="3770" y="2360"/>
                    <a:pt x="3750" y="2264"/>
                  </a:cubicBezTo>
                  <a:lnTo>
                    <a:pt x="4015" y="2112"/>
                  </a:lnTo>
                  <a:lnTo>
                    <a:pt x="4375" y="2091"/>
                  </a:lnTo>
                  <a:cubicBezTo>
                    <a:pt x="4440" y="2084"/>
                    <a:pt x="4508" y="2067"/>
                    <a:pt x="4566" y="2033"/>
                  </a:cubicBezTo>
                  <a:cubicBezTo>
                    <a:pt x="4667" y="1975"/>
                    <a:pt x="4739" y="1880"/>
                    <a:pt x="4769" y="1768"/>
                  </a:cubicBezTo>
                  <a:cubicBezTo>
                    <a:pt x="4800" y="1659"/>
                    <a:pt x="4783" y="1541"/>
                    <a:pt x="4725" y="1442"/>
                  </a:cubicBezTo>
                  <a:lnTo>
                    <a:pt x="4542" y="1122"/>
                  </a:lnTo>
                  <a:cubicBezTo>
                    <a:pt x="4481" y="1023"/>
                    <a:pt x="4389" y="949"/>
                    <a:pt x="4277" y="921"/>
                  </a:cubicBezTo>
                  <a:cubicBezTo>
                    <a:pt x="4238" y="911"/>
                    <a:pt x="4198" y="906"/>
                    <a:pt x="4159" y="906"/>
                  </a:cubicBezTo>
                  <a:cubicBezTo>
                    <a:pt x="4084" y="906"/>
                    <a:pt x="4010" y="924"/>
                    <a:pt x="3944" y="962"/>
                  </a:cubicBezTo>
                  <a:cubicBezTo>
                    <a:pt x="3886" y="996"/>
                    <a:pt x="3835" y="1044"/>
                    <a:pt x="3798" y="1098"/>
                  </a:cubicBezTo>
                  <a:lnTo>
                    <a:pt x="3600" y="1398"/>
                  </a:lnTo>
                  <a:lnTo>
                    <a:pt x="3335" y="1550"/>
                  </a:lnTo>
                  <a:cubicBezTo>
                    <a:pt x="3186" y="1414"/>
                    <a:pt x="3009" y="1312"/>
                    <a:pt x="2815" y="1255"/>
                  </a:cubicBezTo>
                  <a:lnTo>
                    <a:pt x="2815" y="949"/>
                  </a:lnTo>
                  <a:lnTo>
                    <a:pt x="2975" y="633"/>
                  </a:lnTo>
                  <a:cubicBezTo>
                    <a:pt x="2992" y="598"/>
                    <a:pt x="3006" y="558"/>
                    <a:pt x="3012" y="521"/>
                  </a:cubicBezTo>
                  <a:cubicBezTo>
                    <a:pt x="3067" y="245"/>
                    <a:pt x="2856" y="0"/>
                    <a:pt x="2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713;p58"/>
          <p:cNvGrpSpPr/>
          <p:nvPr/>
        </p:nvGrpSpPr>
        <p:grpSpPr>
          <a:xfrm>
            <a:off x="4184012" y="2848910"/>
            <a:ext cx="505800" cy="502609"/>
            <a:chOff x="3506971" y="90536"/>
            <a:chExt cx="343910" cy="336222"/>
          </a:xfrm>
        </p:grpSpPr>
        <p:sp>
          <p:nvSpPr>
            <p:cNvPr id="48" name="Google Shape;1714;p58"/>
            <p:cNvSpPr/>
            <p:nvPr/>
          </p:nvSpPr>
          <p:spPr>
            <a:xfrm>
              <a:off x="3506971" y="90536"/>
              <a:ext cx="343910" cy="336222"/>
            </a:xfrm>
            <a:custGeom>
              <a:avLst/>
              <a:gdLst/>
              <a:ahLst/>
              <a:cxnLst/>
              <a:rect l="l" t="t" r="r" b="b"/>
              <a:pathLst>
                <a:path w="9573" h="9359" extrusionOk="0">
                  <a:moveTo>
                    <a:pt x="7766" y="274"/>
                  </a:moveTo>
                  <a:cubicBezTo>
                    <a:pt x="8118" y="274"/>
                    <a:pt x="8469" y="408"/>
                    <a:pt x="8736" y="676"/>
                  </a:cubicBezTo>
                  <a:cubicBezTo>
                    <a:pt x="9239" y="1176"/>
                    <a:pt x="9269" y="1975"/>
                    <a:pt x="8831" y="2512"/>
                  </a:cubicBezTo>
                  <a:lnTo>
                    <a:pt x="6900" y="581"/>
                  </a:lnTo>
                  <a:cubicBezTo>
                    <a:pt x="7151" y="376"/>
                    <a:pt x="7458" y="274"/>
                    <a:pt x="7766" y="274"/>
                  </a:cubicBezTo>
                  <a:close/>
                  <a:moveTo>
                    <a:pt x="6703" y="771"/>
                  </a:moveTo>
                  <a:lnTo>
                    <a:pt x="8640" y="2709"/>
                  </a:lnTo>
                  <a:lnTo>
                    <a:pt x="5707" y="5646"/>
                  </a:lnTo>
                  <a:cubicBezTo>
                    <a:pt x="5388" y="5965"/>
                    <a:pt x="4987" y="6197"/>
                    <a:pt x="4552" y="6316"/>
                  </a:cubicBezTo>
                  <a:lnTo>
                    <a:pt x="3399" y="6628"/>
                  </a:lnTo>
                  <a:cubicBezTo>
                    <a:pt x="3195" y="6686"/>
                    <a:pt x="3005" y="6795"/>
                    <a:pt x="2852" y="6948"/>
                  </a:cubicBezTo>
                  <a:lnTo>
                    <a:pt x="1669" y="8131"/>
                  </a:lnTo>
                  <a:lnTo>
                    <a:pt x="1281" y="7743"/>
                  </a:lnTo>
                  <a:lnTo>
                    <a:pt x="2464" y="6560"/>
                  </a:lnTo>
                  <a:cubicBezTo>
                    <a:pt x="2617" y="6407"/>
                    <a:pt x="2726" y="6217"/>
                    <a:pt x="2784" y="6013"/>
                  </a:cubicBezTo>
                  <a:lnTo>
                    <a:pt x="3096" y="4860"/>
                  </a:lnTo>
                  <a:cubicBezTo>
                    <a:pt x="3215" y="4425"/>
                    <a:pt x="3447" y="4024"/>
                    <a:pt x="3766" y="3705"/>
                  </a:cubicBezTo>
                  <a:lnTo>
                    <a:pt x="6703" y="771"/>
                  </a:lnTo>
                  <a:close/>
                  <a:moveTo>
                    <a:pt x="1088" y="7937"/>
                  </a:moveTo>
                  <a:lnTo>
                    <a:pt x="1475" y="8324"/>
                  </a:lnTo>
                  <a:lnTo>
                    <a:pt x="796" y="9004"/>
                  </a:lnTo>
                  <a:cubicBezTo>
                    <a:pt x="743" y="9058"/>
                    <a:pt x="672" y="9086"/>
                    <a:pt x="602" y="9086"/>
                  </a:cubicBezTo>
                  <a:cubicBezTo>
                    <a:pt x="531" y="9086"/>
                    <a:pt x="461" y="9058"/>
                    <a:pt x="408" y="9004"/>
                  </a:cubicBezTo>
                  <a:cubicBezTo>
                    <a:pt x="299" y="8899"/>
                    <a:pt x="299" y="8722"/>
                    <a:pt x="408" y="8616"/>
                  </a:cubicBezTo>
                  <a:lnTo>
                    <a:pt x="1088" y="7937"/>
                  </a:lnTo>
                  <a:close/>
                  <a:moveTo>
                    <a:pt x="7768" y="1"/>
                  </a:moveTo>
                  <a:cubicBezTo>
                    <a:pt x="7347" y="1"/>
                    <a:pt x="6926" y="161"/>
                    <a:pt x="6604" y="483"/>
                  </a:cubicBezTo>
                  <a:lnTo>
                    <a:pt x="3573" y="3511"/>
                  </a:lnTo>
                  <a:cubicBezTo>
                    <a:pt x="3219" y="3864"/>
                    <a:pt x="2964" y="4306"/>
                    <a:pt x="2831" y="4789"/>
                  </a:cubicBezTo>
                  <a:lnTo>
                    <a:pt x="2519" y="5938"/>
                  </a:lnTo>
                  <a:cubicBezTo>
                    <a:pt x="2475" y="6101"/>
                    <a:pt x="2390" y="6247"/>
                    <a:pt x="2271" y="6366"/>
                  </a:cubicBezTo>
                  <a:lnTo>
                    <a:pt x="214" y="8423"/>
                  </a:lnTo>
                  <a:cubicBezTo>
                    <a:pt x="0" y="8637"/>
                    <a:pt x="0" y="8983"/>
                    <a:pt x="214" y="9198"/>
                  </a:cubicBezTo>
                  <a:cubicBezTo>
                    <a:pt x="321" y="9305"/>
                    <a:pt x="462" y="9358"/>
                    <a:pt x="602" y="9358"/>
                  </a:cubicBezTo>
                  <a:cubicBezTo>
                    <a:pt x="742" y="9358"/>
                    <a:pt x="882" y="9305"/>
                    <a:pt x="989" y="9198"/>
                  </a:cubicBezTo>
                  <a:lnTo>
                    <a:pt x="3046" y="7141"/>
                  </a:lnTo>
                  <a:cubicBezTo>
                    <a:pt x="3165" y="7022"/>
                    <a:pt x="3311" y="6937"/>
                    <a:pt x="3474" y="6893"/>
                  </a:cubicBezTo>
                  <a:lnTo>
                    <a:pt x="4623" y="6581"/>
                  </a:lnTo>
                  <a:cubicBezTo>
                    <a:pt x="5106" y="6448"/>
                    <a:pt x="5548" y="6193"/>
                    <a:pt x="5901" y="5839"/>
                  </a:cubicBezTo>
                  <a:lnTo>
                    <a:pt x="8929" y="2808"/>
                  </a:lnTo>
                  <a:cubicBezTo>
                    <a:pt x="9572" y="2165"/>
                    <a:pt x="9572" y="1121"/>
                    <a:pt x="8929" y="483"/>
                  </a:cubicBezTo>
                  <a:cubicBezTo>
                    <a:pt x="8610" y="161"/>
                    <a:pt x="8189" y="1"/>
                    <a:pt x="7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15;p58"/>
            <p:cNvSpPr/>
            <p:nvPr/>
          </p:nvSpPr>
          <p:spPr>
            <a:xfrm>
              <a:off x="3633969" y="148556"/>
              <a:ext cx="157064" cy="149304"/>
            </a:xfrm>
            <a:custGeom>
              <a:avLst/>
              <a:gdLst/>
              <a:ahLst/>
              <a:cxnLst/>
              <a:rect l="l" t="t" r="r" b="b"/>
              <a:pathLst>
                <a:path w="4372" h="4156" extrusionOk="0">
                  <a:moveTo>
                    <a:pt x="3166" y="0"/>
                  </a:moveTo>
                  <a:cubicBezTo>
                    <a:pt x="2885" y="0"/>
                    <a:pt x="2604" y="106"/>
                    <a:pt x="2390" y="319"/>
                  </a:cubicBezTo>
                  <a:lnTo>
                    <a:pt x="2101" y="611"/>
                  </a:lnTo>
                  <a:cubicBezTo>
                    <a:pt x="2046" y="666"/>
                    <a:pt x="2046" y="751"/>
                    <a:pt x="2101" y="805"/>
                  </a:cubicBezTo>
                  <a:cubicBezTo>
                    <a:pt x="2128" y="832"/>
                    <a:pt x="2163" y="846"/>
                    <a:pt x="2198" y="846"/>
                  </a:cubicBezTo>
                  <a:cubicBezTo>
                    <a:pt x="2233" y="846"/>
                    <a:pt x="2267" y="832"/>
                    <a:pt x="2294" y="805"/>
                  </a:cubicBezTo>
                  <a:lnTo>
                    <a:pt x="2584" y="512"/>
                  </a:lnTo>
                  <a:cubicBezTo>
                    <a:pt x="2745" y="353"/>
                    <a:pt x="2956" y="273"/>
                    <a:pt x="3166" y="273"/>
                  </a:cubicBezTo>
                  <a:cubicBezTo>
                    <a:pt x="3377" y="273"/>
                    <a:pt x="3588" y="353"/>
                    <a:pt x="3750" y="512"/>
                  </a:cubicBezTo>
                  <a:cubicBezTo>
                    <a:pt x="4069" y="835"/>
                    <a:pt x="4069" y="1356"/>
                    <a:pt x="3750" y="1678"/>
                  </a:cubicBezTo>
                  <a:lnTo>
                    <a:pt x="1784" y="3643"/>
                  </a:lnTo>
                  <a:cubicBezTo>
                    <a:pt x="1623" y="3803"/>
                    <a:pt x="1413" y="3883"/>
                    <a:pt x="1202" y="3883"/>
                  </a:cubicBezTo>
                  <a:cubicBezTo>
                    <a:pt x="991" y="3883"/>
                    <a:pt x="780" y="3803"/>
                    <a:pt x="619" y="3643"/>
                  </a:cubicBezTo>
                  <a:cubicBezTo>
                    <a:pt x="300" y="3320"/>
                    <a:pt x="300" y="2800"/>
                    <a:pt x="619" y="2478"/>
                  </a:cubicBezTo>
                  <a:lnTo>
                    <a:pt x="1907" y="1193"/>
                  </a:lnTo>
                  <a:cubicBezTo>
                    <a:pt x="1961" y="1138"/>
                    <a:pt x="1961" y="1053"/>
                    <a:pt x="1907" y="999"/>
                  </a:cubicBezTo>
                  <a:cubicBezTo>
                    <a:pt x="1880" y="971"/>
                    <a:pt x="1845" y="958"/>
                    <a:pt x="1810" y="958"/>
                  </a:cubicBezTo>
                  <a:cubicBezTo>
                    <a:pt x="1776" y="958"/>
                    <a:pt x="1741" y="971"/>
                    <a:pt x="1713" y="999"/>
                  </a:cubicBezTo>
                  <a:lnTo>
                    <a:pt x="425" y="2283"/>
                  </a:lnTo>
                  <a:cubicBezTo>
                    <a:pt x="0" y="2712"/>
                    <a:pt x="0" y="3408"/>
                    <a:pt x="425" y="3837"/>
                  </a:cubicBezTo>
                  <a:cubicBezTo>
                    <a:pt x="639" y="4049"/>
                    <a:pt x="921" y="4156"/>
                    <a:pt x="1202" y="4156"/>
                  </a:cubicBezTo>
                  <a:cubicBezTo>
                    <a:pt x="1483" y="4156"/>
                    <a:pt x="1764" y="4049"/>
                    <a:pt x="1979" y="3837"/>
                  </a:cubicBezTo>
                  <a:lnTo>
                    <a:pt x="3943" y="1872"/>
                  </a:lnTo>
                  <a:cubicBezTo>
                    <a:pt x="4371" y="1444"/>
                    <a:pt x="4371" y="747"/>
                    <a:pt x="3943" y="319"/>
                  </a:cubicBezTo>
                  <a:cubicBezTo>
                    <a:pt x="3729" y="106"/>
                    <a:pt x="3448" y="0"/>
                    <a:pt x="3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16;p58"/>
            <p:cNvSpPr/>
            <p:nvPr/>
          </p:nvSpPr>
          <p:spPr>
            <a:xfrm>
              <a:off x="3661309" y="196876"/>
              <a:ext cx="77957" cy="76987"/>
            </a:xfrm>
            <a:custGeom>
              <a:avLst/>
              <a:gdLst/>
              <a:ahLst/>
              <a:cxnLst/>
              <a:rect l="l" t="t" r="r" b="b"/>
              <a:pathLst>
                <a:path w="2170" h="2143" extrusionOk="0">
                  <a:moveTo>
                    <a:pt x="1435" y="333"/>
                  </a:moveTo>
                  <a:lnTo>
                    <a:pt x="1823" y="721"/>
                  </a:lnTo>
                  <a:lnTo>
                    <a:pt x="731" y="1812"/>
                  </a:lnTo>
                  <a:lnTo>
                    <a:pt x="344" y="1425"/>
                  </a:lnTo>
                  <a:lnTo>
                    <a:pt x="1435" y="333"/>
                  </a:lnTo>
                  <a:close/>
                  <a:moveTo>
                    <a:pt x="1437" y="0"/>
                  </a:moveTo>
                  <a:cubicBezTo>
                    <a:pt x="1402" y="0"/>
                    <a:pt x="1367" y="14"/>
                    <a:pt x="1340" y="41"/>
                  </a:cubicBezTo>
                  <a:lnTo>
                    <a:pt x="52" y="1326"/>
                  </a:lnTo>
                  <a:cubicBezTo>
                    <a:pt x="0" y="1381"/>
                    <a:pt x="0" y="1469"/>
                    <a:pt x="52" y="1520"/>
                  </a:cubicBezTo>
                  <a:lnTo>
                    <a:pt x="636" y="2104"/>
                  </a:lnTo>
                  <a:cubicBezTo>
                    <a:pt x="662" y="2130"/>
                    <a:pt x="696" y="2143"/>
                    <a:pt x="732" y="2143"/>
                  </a:cubicBezTo>
                  <a:cubicBezTo>
                    <a:pt x="767" y="2143"/>
                    <a:pt x="803" y="2130"/>
                    <a:pt x="830" y="2104"/>
                  </a:cubicBezTo>
                  <a:lnTo>
                    <a:pt x="2115" y="816"/>
                  </a:lnTo>
                  <a:cubicBezTo>
                    <a:pt x="2170" y="761"/>
                    <a:pt x="2170" y="677"/>
                    <a:pt x="2115" y="623"/>
                  </a:cubicBezTo>
                  <a:lnTo>
                    <a:pt x="1533" y="41"/>
                  </a:lnTo>
                  <a:cubicBezTo>
                    <a:pt x="1506" y="14"/>
                    <a:pt x="1472" y="0"/>
                    <a:pt x="1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17;p58"/>
            <p:cNvSpPr/>
            <p:nvPr/>
          </p:nvSpPr>
          <p:spPr>
            <a:xfrm>
              <a:off x="3726155" y="168136"/>
              <a:ext cx="43290" cy="39446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01" y="276"/>
                  </a:moveTo>
                  <a:cubicBezTo>
                    <a:pt x="671" y="276"/>
                    <a:pt x="741" y="302"/>
                    <a:pt x="796" y="355"/>
                  </a:cubicBezTo>
                  <a:cubicBezTo>
                    <a:pt x="901" y="464"/>
                    <a:pt x="901" y="637"/>
                    <a:pt x="796" y="746"/>
                  </a:cubicBezTo>
                  <a:cubicBezTo>
                    <a:pt x="741" y="799"/>
                    <a:pt x="671" y="825"/>
                    <a:pt x="601" y="825"/>
                  </a:cubicBezTo>
                  <a:cubicBezTo>
                    <a:pt x="531" y="825"/>
                    <a:pt x="461" y="799"/>
                    <a:pt x="409" y="746"/>
                  </a:cubicBezTo>
                  <a:cubicBezTo>
                    <a:pt x="299" y="637"/>
                    <a:pt x="299" y="464"/>
                    <a:pt x="409" y="355"/>
                  </a:cubicBezTo>
                  <a:cubicBezTo>
                    <a:pt x="461" y="302"/>
                    <a:pt x="531" y="276"/>
                    <a:pt x="601" y="276"/>
                  </a:cubicBezTo>
                  <a:close/>
                  <a:moveTo>
                    <a:pt x="601" y="1"/>
                  </a:moveTo>
                  <a:cubicBezTo>
                    <a:pt x="460" y="1"/>
                    <a:pt x="318" y="54"/>
                    <a:pt x="211" y="162"/>
                  </a:cubicBezTo>
                  <a:cubicBezTo>
                    <a:pt x="1" y="375"/>
                    <a:pt x="1" y="725"/>
                    <a:pt x="211" y="940"/>
                  </a:cubicBezTo>
                  <a:cubicBezTo>
                    <a:pt x="318" y="1045"/>
                    <a:pt x="460" y="1098"/>
                    <a:pt x="601" y="1098"/>
                  </a:cubicBezTo>
                  <a:cubicBezTo>
                    <a:pt x="742" y="1098"/>
                    <a:pt x="883" y="1045"/>
                    <a:pt x="989" y="940"/>
                  </a:cubicBezTo>
                  <a:cubicBezTo>
                    <a:pt x="1204" y="725"/>
                    <a:pt x="1204" y="375"/>
                    <a:pt x="989" y="162"/>
                  </a:cubicBezTo>
                  <a:cubicBezTo>
                    <a:pt x="883" y="54"/>
                    <a:pt x="742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2EF4B44-F47C-498A-A504-D52D5E8F6261}"/>
              </a:ext>
            </a:extLst>
          </p:cNvPr>
          <p:cNvSpPr txBox="1"/>
          <p:nvPr/>
        </p:nvSpPr>
        <p:spPr>
          <a:xfrm>
            <a:off x="8537097" y="4671139"/>
            <a:ext cx="388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" name="Google Shape;696;p39">
            <a:extLst>
              <a:ext uri="{FF2B5EF4-FFF2-40B4-BE49-F238E27FC236}">
                <a16:creationId xmlns:a16="http://schemas.microsoft.com/office/drawing/2014/main" xmlns="" id="{86FD1F11-2D12-C447-A3B2-5FADFC8E0E86}"/>
              </a:ext>
            </a:extLst>
          </p:cNvPr>
          <p:cNvSpPr/>
          <p:nvPr/>
        </p:nvSpPr>
        <p:spPr>
          <a:xfrm>
            <a:off x="7518607" y="2617874"/>
            <a:ext cx="899400" cy="89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692;p39">
            <a:extLst>
              <a:ext uri="{FF2B5EF4-FFF2-40B4-BE49-F238E27FC236}">
                <a16:creationId xmlns:a16="http://schemas.microsoft.com/office/drawing/2014/main" xmlns="" id="{EAAFC9D2-B497-C744-8D55-8593D840A81E}"/>
              </a:ext>
            </a:extLst>
          </p:cNvPr>
          <p:cNvSpPr/>
          <p:nvPr/>
        </p:nvSpPr>
        <p:spPr>
          <a:xfrm>
            <a:off x="7713696" y="1900997"/>
            <a:ext cx="505800" cy="505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721;p39">
            <a:extLst>
              <a:ext uri="{FF2B5EF4-FFF2-40B4-BE49-F238E27FC236}">
                <a16:creationId xmlns:a16="http://schemas.microsoft.com/office/drawing/2014/main" xmlns="" id="{697FC706-DB92-DE46-A213-7B18056BFFCC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>
            <a:off x="7966596" y="2406797"/>
            <a:ext cx="1711" cy="21107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" name="Google Shape;716;p39">
            <a:extLst>
              <a:ext uri="{FF2B5EF4-FFF2-40B4-BE49-F238E27FC236}">
                <a16:creationId xmlns:a16="http://schemas.microsoft.com/office/drawing/2014/main" xmlns="" id="{6BBDFA75-7CAA-BB42-96BA-279E8B89E88B}"/>
              </a:ext>
            </a:extLst>
          </p:cNvPr>
          <p:cNvSpPr txBox="1">
            <a:spLocks/>
          </p:cNvSpPr>
          <p:nvPr/>
        </p:nvSpPr>
        <p:spPr>
          <a:xfrm>
            <a:off x="7722096" y="2005128"/>
            <a:ext cx="4890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" sz="1800" dirty="0"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-US" sz="1800" dirty="0">
                <a:latin typeface="Staatliches"/>
                <a:ea typeface="Staatliches"/>
                <a:cs typeface="Staatliches"/>
                <a:sym typeface="Staatliches"/>
              </a:rPr>
              <a:t>5</a:t>
            </a:r>
            <a:endParaRPr lang="en" sz="18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50" name="Google Shape;1773;p58">
            <a:extLst>
              <a:ext uri="{FF2B5EF4-FFF2-40B4-BE49-F238E27FC236}">
                <a16:creationId xmlns:a16="http://schemas.microsoft.com/office/drawing/2014/main" xmlns="" id="{0BADA2E3-3905-43F0-AD56-375728E1B09C}"/>
              </a:ext>
            </a:extLst>
          </p:cNvPr>
          <p:cNvGrpSpPr/>
          <p:nvPr/>
        </p:nvGrpSpPr>
        <p:grpSpPr>
          <a:xfrm>
            <a:off x="7697318" y="2810275"/>
            <a:ext cx="563835" cy="490234"/>
            <a:chOff x="153575" y="1866710"/>
            <a:chExt cx="336228" cy="296204"/>
          </a:xfrm>
        </p:grpSpPr>
        <p:sp>
          <p:nvSpPr>
            <p:cNvPr id="51" name="Google Shape;1774;p58">
              <a:extLst>
                <a:ext uri="{FF2B5EF4-FFF2-40B4-BE49-F238E27FC236}">
                  <a16:creationId xmlns:a16="http://schemas.microsoft.com/office/drawing/2014/main" xmlns="" id="{DC43D36C-033C-4A02-9DBE-6ACD81C58E93}"/>
                </a:ext>
              </a:extLst>
            </p:cNvPr>
            <p:cNvSpPr/>
            <p:nvPr/>
          </p:nvSpPr>
          <p:spPr>
            <a:xfrm>
              <a:off x="282549" y="1985732"/>
              <a:ext cx="78784" cy="38548"/>
            </a:xfrm>
            <a:custGeom>
              <a:avLst/>
              <a:gdLst/>
              <a:ahLst/>
              <a:cxnLst/>
              <a:rect l="l" t="t" r="r" b="b"/>
              <a:pathLst>
                <a:path w="2193" h="1073" extrusionOk="0">
                  <a:moveTo>
                    <a:pt x="1633" y="1"/>
                  </a:moveTo>
                  <a:cubicBezTo>
                    <a:pt x="1574" y="1"/>
                    <a:pt x="1513" y="41"/>
                    <a:pt x="1496" y="121"/>
                  </a:cubicBezTo>
                  <a:cubicBezTo>
                    <a:pt x="1489" y="155"/>
                    <a:pt x="1499" y="192"/>
                    <a:pt x="1527" y="219"/>
                  </a:cubicBezTo>
                  <a:lnTo>
                    <a:pt x="1710" y="403"/>
                  </a:lnTo>
                  <a:lnTo>
                    <a:pt x="469" y="403"/>
                  </a:lnTo>
                  <a:lnTo>
                    <a:pt x="642" y="230"/>
                  </a:lnTo>
                  <a:cubicBezTo>
                    <a:pt x="694" y="179"/>
                    <a:pt x="694" y="94"/>
                    <a:pt x="642" y="39"/>
                  </a:cubicBezTo>
                  <a:cubicBezTo>
                    <a:pt x="617" y="14"/>
                    <a:pt x="583" y="1"/>
                    <a:pt x="549" y="1"/>
                  </a:cubicBezTo>
                  <a:cubicBezTo>
                    <a:pt x="514" y="1"/>
                    <a:pt x="480" y="14"/>
                    <a:pt x="452" y="39"/>
                  </a:cubicBezTo>
                  <a:lnTo>
                    <a:pt x="51" y="444"/>
                  </a:lnTo>
                  <a:cubicBezTo>
                    <a:pt x="0" y="495"/>
                    <a:pt x="0" y="580"/>
                    <a:pt x="51" y="631"/>
                  </a:cubicBezTo>
                  <a:lnTo>
                    <a:pt x="452" y="1035"/>
                  </a:lnTo>
                  <a:cubicBezTo>
                    <a:pt x="479" y="1059"/>
                    <a:pt x="513" y="1073"/>
                    <a:pt x="548" y="1073"/>
                  </a:cubicBezTo>
                  <a:cubicBezTo>
                    <a:pt x="609" y="1073"/>
                    <a:pt x="667" y="1035"/>
                    <a:pt x="683" y="957"/>
                  </a:cubicBezTo>
                  <a:cubicBezTo>
                    <a:pt x="690" y="923"/>
                    <a:pt x="677" y="879"/>
                    <a:pt x="656" y="855"/>
                  </a:cubicBezTo>
                  <a:lnTo>
                    <a:pt x="469" y="671"/>
                  </a:lnTo>
                  <a:lnTo>
                    <a:pt x="1710" y="671"/>
                  </a:lnTo>
                  <a:lnTo>
                    <a:pt x="1527" y="855"/>
                  </a:lnTo>
                  <a:cubicBezTo>
                    <a:pt x="1503" y="879"/>
                    <a:pt x="1489" y="923"/>
                    <a:pt x="1496" y="954"/>
                  </a:cubicBezTo>
                  <a:cubicBezTo>
                    <a:pt x="1513" y="1035"/>
                    <a:pt x="1574" y="1073"/>
                    <a:pt x="1632" y="1073"/>
                  </a:cubicBezTo>
                  <a:cubicBezTo>
                    <a:pt x="1666" y="1073"/>
                    <a:pt x="1700" y="1059"/>
                    <a:pt x="1727" y="1035"/>
                  </a:cubicBezTo>
                  <a:lnTo>
                    <a:pt x="2152" y="610"/>
                  </a:lnTo>
                  <a:cubicBezTo>
                    <a:pt x="2192" y="569"/>
                    <a:pt x="2192" y="505"/>
                    <a:pt x="2152" y="464"/>
                  </a:cubicBezTo>
                  <a:lnTo>
                    <a:pt x="1727" y="39"/>
                  </a:lnTo>
                  <a:cubicBezTo>
                    <a:pt x="1701" y="13"/>
                    <a:pt x="1667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75;p58">
              <a:extLst>
                <a:ext uri="{FF2B5EF4-FFF2-40B4-BE49-F238E27FC236}">
                  <a16:creationId xmlns:a16="http://schemas.microsoft.com/office/drawing/2014/main" xmlns="" id="{0DFAD65B-C1B0-4061-8B07-26108602F165}"/>
                </a:ext>
              </a:extLst>
            </p:cNvPr>
            <p:cNvSpPr/>
            <p:nvPr/>
          </p:nvSpPr>
          <p:spPr>
            <a:xfrm>
              <a:off x="153575" y="1945855"/>
              <a:ext cx="119091" cy="216987"/>
            </a:xfrm>
            <a:custGeom>
              <a:avLst/>
              <a:gdLst/>
              <a:ahLst/>
              <a:cxnLst/>
              <a:rect l="l" t="t" r="r" b="b"/>
              <a:pathLst>
                <a:path w="3315" h="6040" extrusionOk="0">
                  <a:moveTo>
                    <a:pt x="732" y="0"/>
                  </a:moveTo>
                  <a:cubicBezTo>
                    <a:pt x="365" y="0"/>
                    <a:pt x="68" y="297"/>
                    <a:pt x="62" y="664"/>
                  </a:cubicBezTo>
                  <a:cubicBezTo>
                    <a:pt x="62" y="735"/>
                    <a:pt x="113" y="799"/>
                    <a:pt x="188" y="806"/>
                  </a:cubicBezTo>
                  <a:cubicBezTo>
                    <a:pt x="191" y="807"/>
                    <a:pt x="195" y="807"/>
                    <a:pt x="198" y="807"/>
                  </a:cubicBezTo>
                  <a:cubicBezTo>
                    <a:pt x="272" y="807"/>
                    <a:pt x="330" y="745"/>
                    <a:pt x="330" y="673"/>
                  </a:cubicBezTo>
                  <a:cubicBezTo>
                    <a:pt x="330" y="449"/>
                    <a:pt x="511" y="269"/>
                    <a:pt x="732" y="269"/>
                  </a:cubicBezTo>
                  <a:lnTo>
                    <a:pt x="2611" y="269"/>
                  </a:lnTo>
                  <a:cubicBezTo>
                    <a:pt x="2839" y="269"/>
                    <a:pt x="3022" y="452"/>
                    <a:pt x="3022" y="680"/>
                  </a:cubicBezTo>
                  <a:lnTo>
                    <a:pt x="3022" y="2842"/>
                  </a:lnTo>
                  <a:cubicBezTo>
                    <a:pt x="3022" y="2914"/>
                    <a:pt x="2965" y="2968"/>
                    <a:pt x="2890" y="2968"/>
                  </a:cubicBezTo>
                  <a:cubicBezTo>
                    <a:pt x="2812" y="2968"/>
                    <a:pt x="2754" y="2914"/>
                    <a:pt x="2754" y="2842"/>
                  </a:cubicBezTo>
                  <a:lnTo>
                    <a:pt x="2754" y="691"/>
                  </a:lnTo>
                  <a:cubicBezTo>
                    <a:pt x="2754" y="623"/>
                    <a:pt x="2703" y="558"/>
                    <a:pt x="2632" y="551"/>
                  </a:cubicBezTo>
                  <a:cubicBezTo>
                    <a:pt x="2628" y="551"/>
                    <a:pt x="2624" y="551"/>
                    <a:pt x="2620" y="551"/>
                  </a:cubicBezTo>
                  <a:cubicBezTo>
                    <a:pt x="2547" y="551"/>
                    <a:pt x="2486" y="610"/>
                    <a:pt x="2486" y="684"/>
                  </a:cubicBezTo>
                  <a:lnTo>
                    <a:pt x="2486" y="5572"/>
                  </a:lnTo>
                  <a:cubicBezTo>
                    <a:pt x="2486" y="5679"/>
                    <a:pt x="2391" y="5772"/>
                    <a:pt x="2281" y="5772"/>
                  </a:cubicBezTo>
                  <a:cubicBezTo>
                    <a:pt x="2269" y="5772"/>
                    <a:pt x="2257" y="5771"/>
                    <a:pt x="2244" y="5769"/>
                  </a:cubicBezTo>
                  <a:cubicBezTo>
                    <a:pt x="2142" y="5752"/>
                    <a:pt x="2070" y="5660"/>
                    <a:pt x="2070" y="5559"/>
                  </a:cubicBezTo>
                  <a:lnTo>
                    <a:pt x="2070" y="2893"/>
                  </a:lnTo>
                  <a:cubicBezTo>
                    <a:pt x="2070" y="2818"/>
                    <a:pt x="2009" y="2757"/>
                    <a:pt x="1935" y="2757"/>
                  </a:cubicBezTo>
                  <a:lnTo>
                    <a:pt x="1381" y="2757"/>
                  </a:lnTo>
                  <a:cubicBezTo>
                    <a:pt x="1306" y="2757"/>
                    <a:pt x="1245" y="2818"/>
                    <a:pt x="1245" y="2893"/>
                  </a:cubicBezTo>
                  <a:lnTo>
                    <a:pt x="1245" y="5559"/>
                  </a:lnTo>
                  <a:cubicBezTo>
                    <a:pt x="1245" y="5660"/>
                    <a:pt x="1173" y="5752"/>
                    <a:pt x="1071" y="5769"/>
                  </a:cubicBezTo>
                  <a:cubicBezTo>
                    <a:pt x="1059" y="5771"/>
                    <a:pt x="1046" y="5772"/>
                    <a:pt x="1034" y="5772"/>
                  </a:cubicBezTo>
                  <a:cubicBezTo>
                    <a:pt x="924" y="5772"/>
                    <a:pt x="830" y="5679"/>
                    <a:pt x="830" y="5572"/>
                  </a:cubicBezTo>
                  <a:lnTo>
                    <a:pt x="830" y="687"/>
                  </a:lnTo>
                  <a:cubicBezTo>
                    <a:pt x="830" y="633"/>
                    <a:pt x="796" y="578"/>
                    <a:pt x="745" y="558"/>
                  </a:cubicBezTo>
                  <a:cubicBezTo>
                    <a:pt x="724" y="549"/>
                    <a:pt x="704" y="545"/>
                    <a:pt x="684" y="545"/>
                  </a:cubicBezTo>
                  <a:cubicBezTo>
                    <a:pt x="603" y="545"/>
                    <a:pt x="538" y="611"/>
                    <a:pt x="538" y="691"/>
                  </a:cubicBezTo>
                  <a:lnTo>
                    <a:pt x="538" y="2883"/>
                  </a:lnTo>
                  <a:cubicBezTo>
                    <a:pt x="538" y="2954"/>
                    <a:pt x="487" y="3019"/>
                    <a:pt x="415" y="3025"/>
                  </a:cubicBezTo>
                  <a:cubicBezTo>
                    <a:pt x="411" y="3026"/>
                    <a:pt x="407" y="3026"/>
                    <a:pt x="403" y="3026"/>
                  </a:cubicBezTo>
                  <a:cubicBezTo>
                    <a:pt x="330" y="3026"/>
                    <a:pt x="269" y="2964"/>
                    <a:pt x="269" y="2890"/>
                  </a:cubicBezTo>
                  <a:lnTo>
                    <a:pt x="269" y="1231"/>
                  </a:lnTo>
                  <a:cubicBezTo>
                    <a:pt x="269" y="1160"/>
                    <a:pt x="219" y="1099"/>
                    <a:pt x="147" y="1092"/>
                  </a:cubicBezTo>
                  <a:cubicBezTo>
                    <a:pt x="142" y="1092"/>
                    <a:pt x="138" y="1091"/>
                    <a:pt x="134" y="1091"/>
                  </a:cubicBezTo>
                  <a:cubicBezTo>
                    <a:pt x="61" y="1091"/>
                    <a:pt x="1" y="1150"/>
                    <a:pt x="1" y="1224"/>
                  </a:cubicBezTo>
                  <a:lnTo>
                    <a:pt x="1" y="2879"/>
                  </a:lnTo>
                  <a:cubicBezTo>
                    <a:pt x="1" y="3109"/>
                    <a:pt x="180" y="3296"/>
                    <a:pt x="404" y="3296"/>
                  </a:cubicBezTo>
                  <a:cubicBezTo>
                    <a:pt x="416" y="3296"/>
                    <a:pt x="427" y="3296"/>
                    <a:pt x="439" y="3295"/>
                  </a:cubicBezTo>
                  <a:cubicBezTo>
                    <a:pt x="473" y="3291"/>
                    <a:pt x="507" y="3284"/>
                    <a:pt x="538" y="3274"/>
                  </a:cubicBezTo>
                  <a:lnTo>
                    <a:pt x="538" y="5565"/>
                  </a:lnTo>
                  <a:cubicBezTo>
                    <a:pt x="538" y="5827"/>
                    <a:pt x="755" y="6040"/>
                    <a:pt x="1024" y="6040"/>
                  </a:cubicBezTo>
                  <a:cubicBezTo>
                    <a:pt x="1048" y="6040"/>
                    <a:pt x="1073" y="6038"/>
                    <a:pt x="1099" y="6034"/>
                  </a:cubicBezTo>
                  <a:cubicBezTo>
                    <a:pt x="1326" y="6003"/>
                    <a:pt x="1513" y="5776"/>
                    <a:pt x="1513" y="5548"/>
                  </a:cubicBezTo>
                  <a:lnTo>
                    <a:pt x="1513" y="3025"/>
                  </a:lnTo>
                  <a:lnTo>
                    <a:pt x="1778" y="3025"/>
                  </a:lnTo>
                  <a:lnTo>
                    <a:pt x="1778" y="5548"/>
                  </a:lnTo>
                  <a:cubicBezTo>
                    <a:pt x="1778" y="5776"/>
                    <a:pt x="1965" y="6003"/>
                    <a:pt x="2193" y="6034"/>
                  </a:cubicBezTo>
                  <a:cubicBezTo>
                    <a:pt x="2218" y="6038"/>
                    <a:pt x="2243" y="6040"/>
                    <a:pt x="2268" y="6040"/>
                  </a:cubicBezTo>
                  <a:cubicBezTo>
                    <a:pt x="2537" y="6040"/>
                    <a:pt x="2754" y="5827"/>
                    <a:pt x="2754" y="5565"/>
                  </a:cubicBezTo>
                  <a:lnTo>
                    <a:pt x="2754" y="3287"/>
                  </a:lnTo>
                  <a:cubicBezTo>
                    <a:pt x="2798" y="3304"/>
                    <a:pt x="2845" y="3311"/>
                    <a:pt x="2894" y="3311"/>
                  </a:cubicBezTo>
                  <a:cubicBezTo>
                    <a:pt x="3131" y="3311"/>
                    <a:pt x="3315" y="3135"/>
                    <a:pt x="3315" y="2907"/>
                  </a:cubicBezTo>
                  <a:lnTo>
                    <a:pt x="3315" y="687"/>
                  </a:lnTo>
                  <a:cubicBezTo>
                    <a:pt x="3315" y="310"/>
                    <a:pt x="3002" y="0"/>
                    <a:pt x="2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76;p58">
              <a:extLst>
                <a:ext uri="{FF2B5EF4-FFF2-40B4-BE49-F238E27FC236}">
                  <a16:creationId xmlns:a16="http://schemas.microsoft.com/office/drawing/2014/main" xmlns="" id="{1D37305C-933A-425A-B556-017CAFFDA2DD}"/>
                </a:ext>
              </a:extLst>
            </p:cNvPr>
            <p:cNvSpPr/>
            <p:nvPr/>
          </p:nvSpPr>
          <p:spPr>
            <a:xfrm>
              <a:off x="178256" y="1866710"/>
              <a:ext cx="68904" cy="69048"/>
            </a:xfrm>
            <a:custGeom>
              <a:avLst/>
              <a:gdLst/>
              <a:ahLst/>
              <a:cxnLst/>
              <a:rect l="l" t="t" r="r" b="b"/>
              <a:pathLst>
                <a:path w="1918" h="1922" extrusionOk="0">
                  <a:moveTo>
                    <a:pt x="959" y="276"/>
                  </a:moveTo>
                  <a:cubicBezTo>
                    <a:pt x="1336" y="276"/>
                    <a:pt x="1645" y="582"/>
                    <a:pt x="1645" y="963"/>
                  </a:cubicBezTo>
                  <a:cubicBezTo>
                    <a:pt x="1645" y="1340"/>
                    <a:pt x="1336" y="1646"/>
                    <a:pt x="959" y="1646"/>
                  </a:cubicBezTo>
                  <a:cubicBezTo>
                    <a:pt x="581" y="1646"/>
                    <a:pt x="272" y="1340"/>
                    <a:pt x="272" y="963"/>
                  </a:cubicBezTo>
                  <a:cubicBezTo>
                    <a:pt x="272" y="582"/>
                    <a:pt x="581" y="276"/>
                    <a:pt x="959" y="276"/>
                  </a:cubicBezTo>
                  <a:close/>
                  <a:moveTo>
                    <a:pt x="959" y="1"/>
                  </a:moveTo>
                  <a:cubicBezTo>
                    <a:pt x="429" y="1"/>
                    <a:pt x="1" y="432"/>
                    <a:pt x="1" y="963"/>
                  </a:cubicBezTo>
                  <a:cubicBezTo>
                    <a:pt x="1" y="1490"/>
                    <a:pt x="429" y="1921"/>
                    <a:pt x="959" y="1921"/>
                  </a:cubicBezTo>
                  <a:cubicBezTo>
                    <a:pt x="1489" y="1921"/>
                    <a:pt x="1918" y="1490"/>
                    <a:pt x="1918" y="963"/>
                  </a:cubicBezTo>
                  <a:cubicBezTo>
                    <a:pt x="1918" y="432"/>
                    <a:pt x="1489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77;p58">
              <a:extLst>
                <a:ext uri="{FF2B5EF4-FFF2-40B4-BE49-F238E27FC236}">
                  <a16:creationId xmlns:a16="http://schemas.microsoft.com/office/drawing/2014/main" xmlns="" id="{743B91E9-00DF-488E-9079-404D06D6305B}"/>
                </a:ext>
              </a:extLst>
            </p:cNvPr>
            <p:cNvSpPr/>
            <p:nvPr/>
          </p:nvSpPr>
          <p:spPr>
            <a:xfrm>
              <a:off x="370711" y="1945855"/>
              <a:ext cx="119091" cy="217059"/>
            </a:xfrm>
            <a:custGeom>
              <a:avLst/>
              <a:gdLst/>
              <a:ahLst/>
              <a:cxnLst/>
              <a:rect l="l" t="t" r="r" b="b"/>
              <a:pathLst>
                <a:path w="3315" h="6042" extrusionOk="0">
                  <a:moveTo>
                    <a:pt x="2634" y="269"/>
                  </a:moveTo>
                  <a:cubicBezTo>
                    <a:pt x="2863" y="269"/>
                    <a:pt x="3046" y="452"/>
                    <a:pt x="3046" y="680"/>
                  </a:cubicBezTo>
                  <a:lnTo>
                    <a:pt x="3046" y="2903"/>
                  </a:lnTo>
                  <a:cubicBezTo>
                    <a:pt x="3046" y="2975"/>
                    <a:pt x="2985" y="3030"/>
                    <a:pt x="2900" y="3030"/>
                  </a:cubicBezTo>
                  <a:cubicBezTo>
                    <a:pt x="2818" y="3030"/>
                    <a:pt x="2754" y="2975"/>
                    <a:pt x="2754" y="2903"/>
                  </a:cubicBezTo>
                  <a:lnTo>
                    <a:pt x="2754" y="691"/>
                  </a:lnTo>
                  <a:cubicBezTo>
                    <a:pt x="2754" y="623"/>
                    <a:pt x="2703" y="558"/>
                    <a:pt x="2631" y="551"/>
                  </a:cubicBezTo>
                  <a:cubicBezTo>
                    <a:pt x="2627" y="551"/>
                    <a:pt x="2624" y="551"/>
                    <a:pt x="2620" y="551"/>
                  </a:cubicBezTo>
                  <a:cubicBezTo>
                    <a:pt x="2547" y="551"/>
                    <a:pt x="2488" y="610"/>
                    <a:pt x="2488" y="684"/>
                  </a:cubicBezTo>
                  <a:lnTo>
                    <a:pt x="2488" y="5572"/>
                  </a:lnTo>
                  <a:cubicBezTo>
                    <a:pt x="2488" y="5679"/>
                    <a:pt x="2392" y="5772"/>
                    <a:pt x="2280" y="5772"/>
                  </a:cubicBezTo>
                  <a:cubicBezTo>
                    <a:pt x="2268" y="5772"/>
                    <a:pt x="2256" y="5771"/>
                    <a:pt x="2244" y="5769"/>
                  </a:cubicBezTo>
                  <a:cubicBezTo>
                    <a:pt x="2142" y="5752"/>
                    <a:pt x="2074" y="5660"/>
                    <a:pt x="2074" y="5559"/>
                  </a:cubicBezTo>
                  <a:lnTo>
                    <a:pt x="2074" y="2893"/>
                  </a:lnTo>
                  <a:cubicBezTo>
                    <a:pt x="2074" y="2818"/>
                    <a:pt x="2013" y="2757"/>
                    <a:pt x="1934" y="2757"/>
                  </a:cubicBezTo>
                  <a:lnTo>
                    <a:pt x="1377" y="2757"/>
                  </a:lnTo>
                  <a:cubicBezTo>
                    <a:pt x="1370" y="2757"/>
                    <a:pt x="1360" y="2757"/>
                    <a:pt x="1350" y="2760"/>
                  </a:cubicBezTo>
                  <a:cubicBezTo>
                    <a:pt x="1285" y="2774"/>
                    <a:pt x="1244" y="2832"/>
                    <a:pt x="1244" y="2893"/>
                  </a:cubicBezTo>
                  <a:lnTo>
                    <a:pt x="1244" y="5559"/>
                  </a:lnTo>
                  <a:cubicBezTo>
                    <a:pt x="1244" y="5660"/>
                    <a:pt x="1173" y="5752"/>
                    <a:pt x="1075" y="5769"/>
                  </a:cubicBezTo>
                  <a:cubicBezTo>
                    <a:pt x="1062" y="5771"/>
                    <a:pt x="1049" y="5772"/>
                    <a:pt x="1037" y="5772"/>
                  </a:cubicBezTo>
                  <a:cubicBezTo>
                    <a:pt x="924" y="5772"/>
                    <a:pt x="830" y="5679"/>
                    <a:pt x="830" y="5572"/>
                  </a:cubicBezTo>
                  <a:lnTo>
                    <a:pt x="830" y="691"/>
                  </a:lnTo>
                  <a:cubicBezTo>
                    <a:pt x="830" y="623"/>
                    <a:pt x="778" y="558"/>
                    <a:pt x="708" y="551"/>
                  </a:cubicBezTo>
                  <a:cubicBezTo>
                    <a:pt x="704" y="551"/>
                    <a:pt x="700" y="551"/>
                    <a:pt x="696" y="551"/>
                  </a:cubicBezTo>
                  <a:cubicBezTo>
                    <a:pt x="623" y="551"/>
                    <a:pt x="561" y="610"/>
                    <a:pt x="561" y="684"/>
                  </a:cubicBezTo>
                  <a:lnTo>
                    <a:pt x="561" y="2890"/>
                  </a:lnTo>
                  <a:cubicBezTo>
                    <a:pt x="561" y="2954"/>
                    <a:pt x="517" y="3016"/>
                    <a:pt x="456" y="3030"/>
                  </a:cubicBezTo>
                  <a:cubicBezTo>
                    <a:pt x="447" y="3031"/>
                    <a:pt x="438" y="3032"/>
                    <a:pt x="430" y="3032"/>
                  </a:cubicBezTo>
                  <a:cubicBezTo>
                    <a:pt x="353" y="3032"/>
                    <a:pt x="293" y="2970"/>
                    <a:pt x="293" y="2893"/>
                  </a:cubicBezTo>
                  <a:lnTo>
                    <a:pt x="293" y="680"/>
                  </a:lnTo>
                  <a:cubicBezTo>
                    <a:pt x="293" y="452"/>
                    <a:pt x="477" y="269"/>
                    <a:pt x="704" y="269"/>
                  </a:cubicBezTo>
                  <a:close/>
                  <a:moveTo>
                    <a:pt x="436" y="0"/>
                  </a:moveTo>
                  <a:cubicBezTo>
                    <a:pt x="194" y="0"/>
                    <a:pt x="0" y="198"/>
                    <a:pt x="0" y="435"/>
                  </a:cubicBezTo>
                  <a:lnTo>
                    <a:pt x="0" y="2981"/>
                  </a:lnTo>
                  <a:cubicBezTo>
                    <a:pt x="0" y="3056"/>
                    <a:pt x="48" y="3152"/>
                    <a:pt x="110" y="3196"/>
                  </a:cubicBezTo>
                  <a:cubicBezTo>
                    <a:pt x="215" y="3277"/>
                    <a:pt x="322" y="3310"/>
                    <a:pt x="420" y="3310"/>
                  </a:cubicBezTo>
                  <a:cubicBezTo>
                    <a:pt x="469" y="3310"/>
                    <a:pt x="517" y="3302"/>
                    <a:pt x="561" y="3287"/>
                  </a:cubicBezTo>
                  <a:lnTo>
                    <a:pt x="561" y="5565"/>
                  </a:lnTo>
                  <a:cubicBezTo>
                    <a:pt x="561" y="5827"/>
                    <a:pt x="781" y="6040"/>
                    <a:pt x="1048" y="6040"/>
                  </a:cubicBezTo>
                  <a:cubicBezTo>
                    <a:pt x="1072" y="6040"/>
                    <a:pt x="1097" y="6038"/>
                    <a:pt x="1122" y="6034"/>
                  </a:cubicBezTo>
                  <a:cubicBezTo>
                    <a:pt x="1350" y="6003"/>
                    <a:pt x="1537" y="5776"/>
                    <a:pt x="1537" y="5548"/>
                  </a:cubicBezTo>
                  <a:lnTo>
                    <a:pt x="1537" y="3025"/>
                  </a:lnTo>
                  <a:lnTo>
                    <a:pt x="1806" y="3025"/>
                  </a:lnTo>
                  <a:lnTo>
                    <a:pt x="1806" y="5551"/>
                  </a:lnTo>
                  <a:cubicBezTo>
                    <a:pt x="1806" y="5807"/>
                    <a:pt x="2010" y="6031"/>
                    <a:pt x="2261" y="6041"/>
                  </a:cubicBezTo>
                  <a:cubicBezTo>
                    <a:pt x="2267" y="6041"/>
                    <a:pt x="2273" y="6041"/>
                    <a:pt x="2280" y="6041"/>
                  </a:cubicBezTo>
                  <a:cubicBezTo>
                    <a:pt x="2543" y="6041"/>
                    <a:pt x="2754" y="5827"/>
                    <a:pt x="2754" y="5565"/>
                  </a:cubicBezTo>
                  <a:lnTo>
                    <a:pt x="2754" y="3287"/>
                  </a:lnTo>
                  <a:cubicBezTo>
                    <a:pt x="2798" y="3304"/>
                    <a:pt x="2846" y="3311"/>
                    <a:pt x="2896" y="3311"/>
                  </a:cubicBezTo>
                  <a:cubicBezTo>
                    <a:pt x="3131" y="3311"/>
                    <a:pt x="3315" y="3135"/>
                    <a:pt x="3315" y="2907"/>
                  </a:cubicBezTo>
                  <a:lnTo>
                    <a:pt x="3315" y="687"/>
                  </a:lnTo>
                  <a:cubicBezTo>
                    <a:pt x="3315" y="310"/>
                    <a:pt x="3002" y="0"/>
                    <a:pt x="2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78;p58">
              <a:extLst>
                <a:ext uri="{FF2B5EF4-FFF2-40B4-BE49-F238E27FC236}">
                  <a16:creationId xmlns:a16="http://schemas.microsoft.com/office/drawing/2014/main" xmlns="" id="{38276D20-D311-4E8F-A83C-08AA1B7C248A}"/>
                </a:ext>
              </a:extLst>
            </p:cNvPr>
            <p:cNvSpPr/>
            <p:nvPr/>
          </p:nvSpPr>
          <p:spPr>
            <a:xfrm>
              <a:off x="395716" y="1866710"/>
              <a:ext cx="69084" cy="69048"/>
            </a:xfrm>
            <a:custGeom>
              <a:avLst/>
              <a:gdLst/>
              <a:ahLst/>
              <a:cxnLst/>
              <a:rect l="l" t="t" r="r" b="b"/>
              <a:pathLst>
                <a:path w="1923" h="1922" extrusionOk="0">
                  <a:moveTo>
                    <a:pt x="964" y="276"/>
                  </a:moveTo>
                  <a:cubicBezTo>
                    <a:pt x="1340" y="276"/>
                    <a:pt x="1646" y="582"/>
                    <a:pt x="1646" y="963"/>
                  </a:cubicBezTo>
                  <a:cubicBezTo>
                    <a:pt x="1646" y="1340"/>
                    <a:pt x="1340" y="1646"/>
                    <a:pt x="964" y="1646"/>
                  </a:cubicBezTo>
                  <a:cubicBezTo>
                    <a:pt x="586" y="1646"/>
                    <a:pt x="277" y="1340"/>
                    <a:pt x="277" y="963"/>
                  </a:cubicBezTo>
                  <a:cubicBezTo>
                    <a:pt x="277" y="582"/>
                    <a:pt x="586" y="276"/>
                    <a:pt x="964" y="276"/>
                  </a:cubicBezTo>
                  <a:close/>
                  <a:moveTo>
                    <a:pt x="964" y="1"/>
                  </a:moveTo>
                  <a:cubicBezTo>
                    <a:pt x="433" y="1"/>
                    <a:pt x="1" y="432"/>
                    <a:pt x="1" y="963"/>
                  </a:cubicBezTo>
                  <a:cubicBezTo>
                    <a:pt x="1" y="1490"/>
                    <a:pt x="433" y="1921"/>
                    <a:pt x="964" y="1921"/>
                  </a:cubicBezTo>
                  <a:cubicBezTo>
                    <a:pt x="1490" y="1921"/>
                    <a:pt x="1922" y="1490"/>
                    <a:pt x="1922" y="963"/>
                  </a:cubicBezTo>
                  <a:cubicBezTo>
                    <a:pt x="1922" y="432"/>
                    <a:pt x="1490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717;p39">
            <a:extLst>
              <a:ext uri="{FF2B5EF4-FFF2-40B4-BE49-F238E27FC236}">
                <a16:creationId xmlns:a16="http://schemas.microsoft.com/office/drawing/2014/main" xmlns="" id="{2B0BB6A2-D5C3-6546-A32F-F288D7043E5F}"/>
              </a:ext>
            </a:extLst>
          </p:cNvPr>
          <p:cNvSpPr txBox="1">
            <a:spLocks/>
          </p:cNvSpPr>
          <p:nvPr/>
        </p:nvSpPr>
        <p:spPr>
          <a:xfrm>
            <a:off x="1637094" y="1310450"/>
            <a:ext cx="2080396" cy="136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Abel"/>
              <a:buNone/>
            </a:pPr>
            <a:r>
              <a:rPr lang="en-US" b="1" dirty="0"/>
              <a:t>Model the mask structure with a cleanable front material and detachable straps that hold the sensors</a:t>
            </a:r>
          </a:p>
        </p:txBody>
      </p:sp>
      <p:grpSp>
        <p:nvGrpSpPr>
          <p:cNvPr id="71" name="Google Shape;707;p39">
            <a:extLst>
              <a:ext uri="{FF2B5EF4-FFF2-40B4-BE49-F238E27FC236}">
                <a16:creationId xmlns:a16="http://schemas.microsoft.com/office/drawing/2014/main" xmlns="" id="{35D34682-FE6A-0347-9D46-0E56C89AD82E}"/>
              </a:ext>
            </a:extLst>
          </p:cNvPr>
          <p:cNvGrpSpPr/>
          <p:nvPr/>
        </p:nvGrpSpPr>
        <p:grpSpPr>
          <a:xfrm>
            <a:off x="2422540" y="2878246"/>
            <a:ext cx="505740" cy="505740"/>
            <a:chOff x="1190625" y="238125"/>
            <a:chExt cx="5219200" cy="5219200"/>
          </a:xfrm>
        </p:grpSpPr>
        <p:sp>
          <p:nvSpPr>
            <p:cNvPr id="99" name="Google Shape;708;p39">
              <a:extLst>
                <a:ext uri="{FF2B5EF4-FFF2-40B4-BE49-F238E27FC236}">
                  <a16:creationId xmlns:a16="http://schemas.microsoft.com/office/drawing/2014/main" xmlns="" id="{A76E0EF8-B29A-0045-BD51-5D4FEE6BA3DE}"/>
                </a:ext>
              </a:extLst>
            </p:cNvPr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5299" y="6133"/>
                  </a:moveTo>
                  <a:cubicBezTo>
                    <a:pt x="20355" y="6133"/>
                    <a:pt x="24465" y="10243"/>
                    <a:pt x="24465" y="15299"/>
                  </a:cubicBezTo>
                  <a:lnTo>
                    <a:pt x="24465" y="125586"/>
                  </a:lnTo>
                  <a:cubicBezTo>
                    <a:pt x="14092" y="124086"/>
                    <a:pt x="6133" y="115148"/>
                    <a:pt x="6133" y="104384"/>
                  </a:cubicBezTo>
                  <a:lnTo>
                    <a:pt x="6133" y="15299"/>
                  </a:lnTo>
                  <a:cubicBezTo>
                    <a:pt x="6133" y="10243"/>
                    <a:pt x="10243" y="6133"/>
                    <a:pt x="15299" y="6133"/>
                  </a:cubicBezTo>
                  <a:close/>
                  <a:moveTo>
                    <a:pt x="193468" y="6133"/>
                  </a:moveTo>
                  <a:cubicBezTo>
                    <a:pt x="198524" y="6133"/>
                    <a:pt x="202667" y="10243"/>
                    <a:pt x="202667" y="15299"/>
                  </a:cubicBezTo>
                  <a:lnTo>
                    <a:pt x="202667" y="104384"/>
                  </a:lnTo>
                  <a:cubicBezTo>
                    <a:pt x="202667" y="115148"/>
                    <a:pt x="194675" y="124086"/>
                    <a:pt x="184302" y="125586"/>
                  </a:cubicBezTo>
                  <a:lnTo>
                    <a:pt x="184302" y="15299"/>
                  </a:lnTo>
                  <a:cubicBezTo>
                    <a:pt x="184302" y="10243"/>
                    <a:pt x="188412" y="6133"/>
                    <a:pt x="193468" y="6133"/>
                  </a:cubicBezTo>
                  <a:close/>
                  <a:moveTo>
                    <a:pt x="104384" y="55878"/>
                  </a:moveTo>
                  <a:cubicBezTo>
                    <a:pt x="122716" y="55878"/>
                    <a:pt x="131686" y="61586"/>
                    <a:pt x="141179" y="67621"/>
                  </a:cubicBezTo>
                  <a:cubicBezTo>
                    <a:pt x="150475" y="73525"/>
                    <a:pt x="160098" y="79658"/>
                    <a:pt x="178202" y="80277"/>
                  </a:cubicBezTo>
                  <a:lnTo>
                    <a:pt x="178202" y="128848"/>
                  </a:lnTo>
                  <a:cubicBezTo>
                    <a:pt x="178202" y="169558"/>
                    <a:pt x="145093" y="202667"/>
                    <a:pt x="104384" y="202667"/>
                  </a:cubicBezTo>
                  <a:cubicBezTo>
                    <a:pt x="63674" y="202667"/>
                    <a:pt x="30597" y="169558"/>
                    <a:pt x="30597" y="128848"/>
                  </a:cubicBezTo>
                  <a:lnTo>
                    <a:pt x="30597" y="80277"/>
                  </a:lnTo>
                  <a:cubicBezTo>
                    <a:pt x="48669" y="79658"/>
                    <a:pt x="58292" y="73525"/>
                    <a:pt x="67588" y="67621"/>
                  </a:cubicBezTo>
                  <a:cubicBezTo>
                    <a:pt x="77081" y="61586"/>
                    <a:pt x="86051" y="55878"/>
                    <a:pt x="104384" y="55878"/>
                  </a:cubicBezTo>
                  <a:close/>
                  <a:moveTo>
                    <a:pt x="15299" y="0"/>
                  </a:moveTo>
                  <a:cubicBezTo>
                    <a:pt x="6850" y="0"/>
                    <a:pt x="0" y="6850"/>
                    <a:pt x="0" y="15299"/>
                  </a:cubicBezTo>
                  <a:lnTo>
                    <a:pt x="0" y="104384"/>
                  </a:lnTo>
                  <a:cubicBezTo>
                    <a:pt x="0" y="118541"/>
                    <a:pt x="10765" y="130251"/>
                    <a:pt x="24530" y="131752"/>
                  </a:cubicBezTo>
                  <a:cubicBezTo>
                    <a:pt x="26031" y="174484"/>
                    <a:pt x="61293" y="208767"/>
                    <a:pt x="104384" y="208767"/>
                  </a:cubicBezTo>
                  <a:cubicBezTo>
                    <a:pt x="147474" y="208767"/>
                    <a:pt x="182736" y="174484"/>
                    <a:pt x="184237" y="131752"/>
                  </a:cubicBezTo>
                  <a:cubicBezTo>
                    <a:pt x="198003" y="130251"/>
                    <a:pt x="208767" y="118541"/>
                    <a:pt x="208767" y="104384"/>
                  </a:cubicBezTo>
                  <a:lnTo>
                    <a:pt x="208767" y="15299"/>
                  </a:lnTo>
                  <a:cubicBezTo>
                    <a:pt x="208767" y="6850"/>
                    <a:pt x="201917" y="0"/>
                    <a:pt x="193468" y="0"/>
                  </a:cubicBezTo>
                  <a:cubicBezTo>
                    <a:pt x="185052" y="0"/>
                    <a:pt x="178202" y="6850"/>
                    <a:pt x="178202" y="15299"/>
                  </a:cubicBezTo>
                  <a:lnTo>
                    <a:pt x="178202" y="74145"/>
                  </a:lnTo>
                  <a:cubicBezTo>
                    <a:pt x="161892" y="73558"/>
                    <a:pt x="153411" y="68143"/>
                    <a:pt x="144441" y="62467"/>
                  </a:cubicBezTo>
                  <a:cubicBezTo>
                    <a:pt x="134655" y="56204"/>
                    <a:pt x="124477" y="49745"/>
                    <a:pt x="104384" y="49745"/>
                  </a:cubicBezTo>
                  <a:cubicBezTo>
                    <a:pt x="84290" y="49745"/>
                    <a:pt x="74112" y="56204"/>
                    <a:pt x="64326" y="62467"/>
                  </a:cubicBezTo>
                  <a:cubicBezTo>
                    <a:pt x="55356" y="68143"/>
                    <a:pt x="46875" y="73558"/>
                    <a:pt x="30565" y="74145"/>
                  </a:cubicBezTo>
                  <a:lnTo>
                    <a:pt x="30565" y="15299"/>
                  </a:lnTo>
                  <a:cubicBezTo>
                    <a:pt x="30565" y="6850"/>
                    <a:pt x="23715" y="0"/>
                    <a:pt x="15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09;p39">
              <a:extLst>
                <a:ext uri="{FF2B5EF4-FFF2-40B4-BE49-F238E27FC236}">
                  <a16:creationId xmlns:a16="http://schemas.microsoft.com/office/drawing/2014/main" xmlns="" id="{04241825-827D-BB4E-B720-F7FEB17E153F}"/>
                </a:ext>
              </a:extLst>
            </p:cNvPr>
            <p:cNvSpPr/>
            <p:nvPr/>
          </p:nvSpPr>
          <p:spPr>
            <a:xfrm>
              <a:off x="2959425" y="2858300"/>
              <a:ext cx="1681575" cy="1681575"/>
            </a:xfrm>
            <a:custGeom>
              <a:avLst/>
              <a:gdLst/>
              <a:ahLst/>
              <a:cxnLst/>
              <a:rect l="l" t="t" r="r" b="b"/>
              <a:pathLst>
                <a:path w="67263" h="67263" extrusionOk="0">
                  <a:moveTo>
                    <a:pt x="33632" y="6101"/>
                  </a:moveTo>
                  <a:cubicBezTo>
                    <a:pt x="48800" y="6101"/>
                    <a:pt x="61163" y="18431"/>
                    <a:pt x="61163" y="33632"/>
                  </a:cubicBezTo>
                  <a:cubicBezTo>
                    <a:pt x="61163" y="48800"/>
                    <a:pt x="48800" y="61163"/>
                    <a:pt x="33632" y="61163"/>
                  </a:cubicBezTo>
                  <a:cubicBezTo>
                    <a:pt x="18463" y="61163"/>
                    <a:pt x="6100" y="48800"/>
                    <a:pt x="6100" y="33632"/>
                  </a:cubicBezTo>
                  <a:cubicBezTo>
                    <a:pt x="6100" y="18431"/>
                    <a:pt x="18463" y="6101"/>
                    <a:pt x="33632" y="6101"/>
                  </a:cubicBezTo>
                  <a:close/>
                  <a:moveTo>
                    <a:pt x="33632" y="1"/>
                  </a:moveTo>
                  <a:cubicBezTo>
                    <a:pt x="15071" y="1"/>
                    <a:pt x="0" y="15071"/>
                    <a:pt x="0" y="33632"/>
                  </a:cubicBezTo>
                  <a:cubicBezTo>
                    <a:pt x="0" y="52160"/>
                    <a:pt x="15071" y="67263"/>
                    <a:pt x="33632" y="67263"/>
                  </a:cubicBezTo>
                  <a:cubicBezTo>
                    <a:pt x="52192" y="67263"/>
                    <a:pt x="67263" y="52160"/>
                    <a:pt x="67263" y="33632"/>
                  </a:cubicBezTo>
                  <a:cubicBezTo>
                    <a:pt x="67263" y="15071"/>
                    <a:pt x="52192" y="1"/>
                    <a:pt x="33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10;p39">
              <a:extLst>
                <a:ext uri="{FF2B5EF4-FFF2-40B4-BE49-F238E27FC236}">
                  <a16:creationId xmlns:a16="http://schemas.microsoft.com/office/drawing/2014/main" xmlns="" id="{9EE852D7-1561-3E40-99A4-BC0B02DE5FF3}"/>
                </a:ext>
              </a:extLst>
            </p:cNvPr>
            <p:cNvSpPr/>
            <p:nvPr/>
          </p:nvSpPr>
          <p:spPr>
            <a:xfrm>
              <a:off x="3257900" y="3164125"/>
              <a:ext cx="1129475" cy="1069950"/>
            </a:xfrm>
            <a:custGeom>
              <a:avLst/>
              <a:gdLst/>
              <a:ahLst/>
              <a:cxnLst/>
              <a:rect l="l" t="t" r="r" b="b"/>
              <a:pathLst>
                <a:path w="45179" h="42798" extrusionOk="0">
                  <a:moveTo>
                    <a:pt x="21671" y="6112"/>
                  </a:moveTo>
                  <a:cubicBezTo>
                    <a:pt x="24614" y="6112"/>
                    <a:pt x="27558" y="6960"/>
                    <a:pt x="30108" y="8644"/>
                  </a:cubicBezTo>
                  <a:lnTo>
                    <a:pt x="21693" y="17060"/>
                  </a:lnTo>
                  <a:lnTo>
                    <a:pt x="13277" y="8644"/>
                  </a:lnTo>
                  <a:cubicBezTo>
                    <a:pt x="15815" y="6952"/>
                    <a:pt x="18743" y="6112"/>
                    <a:pt x="21671" y="6112"/>
                  </a:cubicBezTo>
                  <a:close/>
                  <a:moveTo>
                    <a:pt x="34447" y="12950"/>
                  </a:moveTo>
                  <a:cubicBezTo>
                    <a:pt x="37807" y="18039"/>
                    <a:pt x="37807" y="24726"/>
                    <a:pt x="34447" y="29815"/>
                  </a:cubicBezTo>
                  <a:lnTo>
                    <a:pt x="26031" y="21399"/>
                  </a:lnTo>
                  <a:lnTo>
                    <a:pt x="34447" y="12950"/>
                  </a:lnTo>
                  <a:close/>
                  <a:moveTo>
                    <a:pt x="21693" y="25705"/>
                  </a:moveTo>
                  <a:lnTo>
                    <a:pt x="30141" y="34153"/>
                  </a:lnTo>
                  <a:cubicBezTo>
                    <a:pt x="27580" y="35833"/>
                    <a:pt x="24637" y="36673"/>
                    <a:pt x="21697" y="36673"/>
                  </a:cubicBezTo>
                  <a:cubicBezTo>
                    <a:pt x="18757" y="36673"/>
                    <a:pt x="15821" y="35833"/>
                    <a:pt x="13277" y="34153"/>
                  </a:cubicBezTo>
                  <a:lnTo>
                    <a:pt x="21693" y="25705"/>
                  </a:lnTo>
                  <a:close/>
                  <a:moveTo>
                    <a:pt x="21693" y="0"/>
                  </a:moveTo>
                  <a:cubicBezTo>
                    <a:pt x="16212" y="0"/>
                    <a:pt x="10732" y="2088"/>
                    <a:pt x="6557" y="6263"/>
                  </a:cubicBezTo>
                  <a:cubicBezTo>
                    <a:pt x="5350" y="7437"/>
                    <a:pt x="5350" y="9395"/>
                    <a:pt x="6557" y="10569"/>
                  </a:cubicBezTo>
                  <a:lnTo>
                    <a:pt x="17354" y="21399"/>
                  </a:lnTo>
                  <a:lnTo>
                    <a:pt x="8938" y="29815"/>
                  </a:lnTo>
                  <a:cubicBezTo>
                    <a:pt x="7144" y="27107"/>
                    <a:pt x="6231" y="23845"/>
                    <a:pt x="6426" y="20551"/>
                  </a:cubicBezTo>
                  <a:cubicBezTo>
                    <a:pt x="6524" y="18854"/>
                    <a:pt x="5220" y="17419"/>
                    <a:pt x="3556" y="17321"/>
                  </a:cubicBezTo>
                  <a:cubicBezTo>
                    <a:pt x="3496" y="17318"/>
                    <a:pt x="3436" y="17316"/>
                    <a:pt x="3377" y="17316"/>
                  </a:cubicBezTo>
                  <a:cubicBezTo>
                    <a:pt x="1760" y="17316"/>
                    <a:pt x="421" y="18587"/>
                    <a:pt x="327" y="20192"/>
                  </a:cubicBezTo>
                  <a:cubicBezTo>
                    <a:pt x="0" y="26292"/>
                    <a:pt x="2251" y="32229"/>
                    <a:pt x="6557" y="36534"/>
                  </a:cubicBezTo>
                  <a:cubicBezTo>
                    <a:pt x="10732" y="40710"/>
                    <a:pt x="16212" y="42797"/>
                    <a:pt x="21693" y="42797"/>
                  </a:cubicBezTo>
                  <a:cubicBezTo>
                    <a:pt x="27173" y="42797"/>
                    <a:pt x="32653" y="40710"/>
                    <a:pt x="36828" y="36534"/>
                  </a:cubicBezTo>
                  <a:cubicBezTo>
                    <a:pt x="45179" y="28184"/>
                    <a:pt x="45179" y="14614"/>
                    <a:pt x="36828" y="6263"/>
                  </a:cubicBezTo>
                  <a:cubicBezTo>
                    <a:pt x="32653" y="2088"/>
                    <a:pt x="27173" y="0"/>
                    <a:pt x="21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12874;p73">
            <a:extLst>
              <a:ext uri="{FF2B5EF4-FFF2-40B4-BE49-F238E27FC236}">
                <a16:creationId xmlns:a16="http://schemas.microsoft.com/office/drawing/2014/main" xmlns="" id="{A26C3EB8-4708-4DD9-930E-4922512B373B}"/>
              </a:ext>
            </a:extLst>
          </p:cNvPr>
          <p:cNvGrpSpPr/>
          <p:nvPr/>
        </p:nvGrpSpPr>
        <p:grpSpPr>
          <a:xfrm>
            <a:off x="727923" y="2886935"/>
            <a:ext cx="626918" cy="579135"/>
            <a:chOff x="2639038" y="2894942"/>
            <a:chExt cx="355612" cy="355612"/>
          </a:xfrm>
          <a:solidFill>
            <a:schemeClr val="tx1"/>
          </a:solidFill>
        </p:grpSpPr>
        <p:sp>
          <p:nvSpPr>
            <p:cNvPr id="59" name="Google Shape;12875;p73">
              <a:extLst>
                <a:ext uri="{FF2B5EF4-FFF2-40B4-BE49-F238E27FC236}">
                  <a16:creationId xmlns:a16="http://schemas.microsoft.com/office/drawing/2014/main" xmlns="" id="{8902BC09-0AEB-43E5-AB81-310CF0F3F420}"/>
                </a:ext>
              </a:extLst>
            </p:cNvPr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76;p73">
              <a:extLst>
                <a:ext uri="{FF2B5EF4-FFF2-40B4-BE49-F238E27FC236}">
                  <a16:creationId xmlns:a16="http://schemas.microsoft.com/office/drawing/2014/main" xmlns="" id="{60F0A384-8DBE-45FD-AB72-C78DBCD25C9D}"/>
                </a:ext>
              </a:extLst>
            </p:cNvPr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3739363"/>
      </p:ext>
    </p:extLst>
  </p:cSld>
  <p:clrMapOvr>
    <a:masterClrMapping/>
  </p:clrMapOvr>
  <p:transition spd="slow" advTm="3609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B02CE3ED-EF60-4864-B3DD-4569248BE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9894" y="2715012"/>
            <a:ext cx="6512312" cy="1104900"/>
          </a:xfrm>
        </p:spPr>
        <p:txBody>
          <a:bodyPr/>
          <a:lstStyle/>
          <a:p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20124D"/>
                </a:solidFill>
                <a:effectLst/>
                <a:uLnTx/>
                <a:uFillTx/>
                <a:latin typeface="Staatliches"/>
                <a:sym typeface="Staatliches"/>
              </a:rPr>
              <a:t>IMPLEMENTATION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CB08449-6775-4373-BC8B-10F74EF5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84495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7" t="26466" r="19886" b="16291"/>
          <a:stretch/>
        </p:blipFill>
        <p:spPr bwMode="auto">
          <a:xfrm>
            <a:off x="732525" y="1187373"/>
            <a:ext cx="7843584" cy="38370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628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72600" y="1871075"/>
            <a:ext cx="5387400" cy="1104900"/>
          </a:xfrm>
        </p:spPr>
        <p:txBody>
          <a:bodyPr/>
          <a:lstStyle/>
          <a:p>
            <a:r>
              <a:rPr lang="en-US" sz="6000" dirty="0"/>
              <a:t>Testing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73503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 flipH="1">
            <a:off x="0" y="131763"/>
            <a:ext cx="3859213" cy="417512"/>
          </a:xfrm>
        </p:spPr>
        <p:txBody>
          <a:bodyPr/>
          <a:lstStyle/>
          <a:p>
            <a:pPr marL="13970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Staatliches" panose="020B0604020202020204" charset="0"/>
              </a:rPr>
              <a:t>1. Testing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Staatliches" panose="020B0604020202020204" charset="0"/>
              </a:rPr>
              <a:t>GY-906 </a:t>
            </a:r>
            <a:r>
              <a:rPr lang="en-US" sz="2800" b="1" dirty="0">
                <a:solidFill>
                  <a:schemeClr val="tx1"/>
                </a:solidFill>
                <a:latin typeface="Staatliches" panose="020B0604020202020204" charset="0"/>
              </a:rPr>
              <a:t>Sensor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02317" y="680730"/>
            <a:ext cx="5947047" cy="4222001"/>
            <a:chOff x="37783" y="0"/>
            <a:chExt cx="4588192" cy="3060089"/>
          </a:xfrm>
        </p:grpSpPr>
        <p:cxnSp>
          <p:nvCxnSpPr>
            <p:cNvPr id="7" name="Connector: Elbow 57"/>
            <p:cNvCxnSpPr/>
            <p:nvPr/>
          </p:nvCxnSpPr>
          <p:spPr>
            <a:xfrm>
              <a:off x="3030367" y="1647431"/>
              <a:ext cx="1401976" cy="324953"/>
            </a:xfrm>
            <a:prstGeom prst="bentConnector3">
              <a:avLst>
                <a:gd name="adj1" fmla="val 10011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37783" y="0"/>
              <a:ext cx="4588192" cy="3060089"/>
              <a:chOff x="0" y="-2540"/>
              <a:chExt cx="4589144" cy="3060595"/>
            </a:xfrm>
          </p:grpSpPr>
          <p:pic>
            <p:nvPicPr>
              <p:cNvPr id="9" name="Picture 8" descr="Graphical user interface, text, application&#10;&#10;Description automatically generated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2" r="84551" b="39987"/>
              <a:stretch/>
            </p:blipFill>
            <p:spPr bwMode="auto">
              <a:xfrm>
                <a:off x="0" y="0"/>
                <a:ext cx="1470025" cy="305805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Picture 9" descr="Graphical user interface, text, application&#10;&#10;Description automatically generated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2" r="83252" b="40095"/>
              <a:stretch/>
            </p:blipFill>
            <p:spPr bwMode="auto">
              <a:xfrm>
                <a:off x="3004184" y="-2540"/>
                <a:ext cx="1584960" cy="30605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Picture 10" descr="Graphical user interface, text, application&#10;&#10;Description automatically generated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41" r="83801" b="40152"/>
              <a:stretch/>
            </p:blipFill>
            <p:spPr bwMode="auto">
              <a:xfrm>
                <a:off x="1470025" y="-2540"/>
                <a:ext cx="1534160" cy="30605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136388521"/>
      </p:ext>
    </p:extLst>
  </p:cSld>
  <p:clrMapOvr>
    <a:masterClrMapping/>
  </p:clrMapOvr>
</p:sld>
</file>

<file path=ppt/theme/theme1.xml><?xml version="1.0" encoding="utf-8"?>
<a:theme xmlns:a="http://schemas.openxmlformats.org/drawingml/2006/main" name="COVID-19 Spread &amp; Contagion by Slidesgo">
  <a:themeElements>
    <a:clrScheme name="Simple Light">
      <a:dk1>
        <a:srgbClr val="20124D"/>
      </a:dk1>
      <a:lt1>
        <a:srgbClr val="5C4497"/>
      </a:lt1>
      <a:dk2>
        <a:srgbClr val="EAF1EE"/>
      </a:dk2>
      <a:lt2>
        <a:srgbClr val="9BE2FF"/>
      </a:lt2>
      <a:accent1>
        <a:srgbClr val="5DC2EC"/>
      </a:accent1>
      <a:accent2>
        <a:srgbClr val="70D5FF"/>
      </a:accent2>
      <a:accent3>
        <a:srgbClr val="FFB530"/>
      </a:accent3>
      <a:accent4>
        <a:srgbClr val="A9E2FA"/>
      </a:accent4>
      <a:accent5>
        <a:srgbClr val="EAF1EE"/>
      </a:accent5>
      <a:accent6>
        <a:srgbClr val="5C4497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1261</Words>
  <Application>Microsoft Office PowerPoint</Application>
  <PresentationFormat>عرض على الشاشة (9:16)‏</PresentationFormat>
  <Paragraphs>202</Paragraphs>
  <Slides>26</Slides>
  <Notes>16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6" baseType="lpstr">
      <vt:lpstr>Arial</vt:lpstr>
      <vt:lpstr>Abel</vt:lpstr>
      <vt:lpstr>SimSun</vt:lpstr>
      <vt:lpstr>Times New Roman</vt:lpstr>
      <vt:lpstr>Fira Sans Extra Condensed Medium</vt:lpstr>
      <vt:lpstr>Tahoma</vt:lpstr>
      <vt:lpstr>Bahiana</vt:lpstr>
      <vt:lpstr>Staatliches</vt:lpstr>
      <vt:lpstr>Calibri</vt:lpstr>
      <vt:lpstr>COVID-19 Spread &amp; Contagion by Slidesgo</vt:lpstr>
      <vt:lpstr>SDVM Mask</vt:lpstr>
      <vt:lpstr>Contents</vt:lpstr>
      <vt:lpstr>Current situation</vt:lpstr>
      <vt:lpstr>2. Problem statement</vt:lpstr>
      <vt:lpstr>3. Objectives of Project</vt:lpstr>
      <vt:lpstr>04.</vt:lpstr>
      <vt:lpstr>FLOW Chart</vt:lpstr>
      <vt:lpstr>Testing Components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FINAL PRODUCT</vt:lpstr>
      <vt:lpstr>FINAL PRODUCT</vt:lpstr>
      <vt:lpstr>APPLICATION</vt:lpstr>
      <vt:lpstr>Results and discussion </vt:lpstr>
      <vt:lpstr>Temperature Sensor Readings</vt:lpstr>
      <vt:lpstr>Temperature Sensor Readings</vt:lpstr>
      <vt:lpstr>Blood Oxygen Saturation Sensor Readings</vt:lpstr>
      <vt:lpstr>Social Distancing Sensor Readings</vt:lpstr>
      <vt:lpstr>EVALUATION OF SOLUTIONS</vt:lpstr>
      <vt:lpstr>عرض تقديمي في PowerPoint</vt:lpstr>
      <vt:lpstr>Conclusions</vt:lpstr>
      <vt:lpstr>عرض تقديمي في PowerPoint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SDVM Mask</dc:title>
  <dc:creator>AYAH FAYEQ MUSTAFA KAMAL</dc:creator>
  <cp:lastModifiedBy>Roaahamdan@windowslive.com</cp:lastModifiedBy>
  <cp:revision>56</cp:revision>
  <dcterms:created xsi:type="dcterms:W3CDTF">2020-10-16T13:58:10Z</dcterms:created>
  <dcterms:modified xsi:type="dcterms:W3CDTF">2021-04-13T23:10:21Z</dcterms:modified>
</cp:coreProperties>
</file>